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63" r:id="rId3"/>
    <p:sldId id="264" r:id="rId4"/>
    <p:sldId id="330" r:id="rId5"/>
    <p:sldId id="327" r:id="rId6"/>
    <p:sldId id="340" r:id="rId7"/>
    <p:sldId id="326" r:id="rId8"/>
    <p:sldId id="328" r:id="rId9"/>
    <p:sldId id="329" r:id="rId10"/>
    <p:sldId id="267" r:id="rId11"/>
    <p:sldId id="268" r:id="rId12"/>
    <p:sldId id="271" r:id="rId13"/>
    <p:sldId id="269" r:id="rId14"/>
    <p:sldId id="270" r:id="rId15"/>
    <p:sldId id="272" r:id="rId16"/>
    <p:sldId id="273" r:id="rId17"/>
    <p:sldId id="274" r:id="rId18"/>
    <p:sldId id="275" r:id="rId19"/>
    <p:sldId id="265" r:id="rId20"/>
    <p:sldId id="276" r:id="rId21"/>
    <p:sldId id="277" r:id="rId22"/>
    <p:sldId id="278" r:id="rId23"/>
    <p:sldId id="279" r:id="rId24"/>
    <p:sldId id="266" r:id="rId25"/>
    <p:sldId id="287" r:id="rId26"/>
    <p:sldId id="332" r:id="rId27"/>
    <p:sldId id="288" r:id="rId28"/>
    <p:sldId id="286" r:id="rId29"/>
    <p:sldId id="289" r:id="rId30"/>
    <p:sldId id="334" r:id="rId31"/>
    <p:sldId id="335" r:id="rId32"/>
    <p:sldId id="333" r:id="rId33"/>
    <p:sldId id="290" r:id="rId34"/>
    <p:sldId id="291" r:id="rId35"/>
    <p:sldId id="292" r:id="rId36"/>
    <p:sldId id="293" r:id="rId37"/>
    <p:sldId id="324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31" r:id="rId49"/>
    <p:sldId id="306" r:id="rId50"/>
    <p:sldId id="325" r:id="rId51"/>
    <p:sldId id="309" r:id="rId52"/>
    <p:sldId id="307" r:id="rId53"/>
    <p:sldId id="310" r:id="rId54"/>
    <p:sldId id="280" r:id="rId55"/>
    <p:sldId id="313" r:id="rId56"/>
    <p:sldId id="311" r:id="rId57"/>
    <p:sldId id="314" r:id="rId58"/>
    <p:sldId id="315" r:id="rId59"/>
    <p:sldId id="312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282" r:id="rId68"/>
    <p:sldId id="337" r:id="rId69"/>
    <p:sldId id="338" r:id="rId70"/>
    <p:sldId id="339" r:id="rId71"/>
    <p:sldId id="336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576" userDrawn="1">
          <p15:clr>
            <a:srgbClr val="A4A3A4"/>
          </p15:clr>
        </p15:guide>
        <p15:guide id="5" pos="71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EAF"/>
    <a:srgbClr val="2F3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>
        <p:scale>
          <a:sx n="79" d="100"/>
          <a:sy n="79" d="100"/>
        </p:scale>
        <p:origin x="164" y="72"/>
      </p:cViewPr>
      <p:guideLst>
        <p:guide pos="3840"/>
        <p:guide orient="horz" pos="2160"/>
        <p:guide pos="576"/>
        <p:guide pos="71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70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27T05:07:42.4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27T05:07:51.1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27T05:07:50.0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27T05:07:50.7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27T05:07:51.1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27T05:07:42.4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27T05:07:50.0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27T05:07:50.7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27T05:07:51.1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27T05:07:50.7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80CB0-2CC6-4A32-893A-61FC9F14A070}" type="datetimeFigureOut">
              <a:rPr lang="ko-KR" altLang="en-US" smtClean="0"/>
              <a:t>2019-12-28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EC9C9-9700-43D1-B040-2DE954C35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78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32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0452555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10744448" y="449754"/>
            <a:ext cx="253173" cy="2531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1024427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914400" y="6428563"/>
            <a:ext cx="253173" cy="2531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206293" y="6428563"/>
            <a:ext cx="253173" cy="253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486272" y="6428563"/>
            <a:ext cx="253173" cy="2531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706790" y="6416649"/>
            <a:ext cx="126028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GRAPHICBULB</a:t>
            </a:r>
          </a:p>
        </p:txBody>
      </p:sp>
      <p:sp>
        <p:nvSpPr>
          <p:cNvPr id="9" name="Freeform 5"/>
          <p:cNvSpPr>
            <a:spLocks noChangeArrowheads="1"/>
          </p:cNvSpPr>
          <p:nvPr userDrawn="1"/>
        </p:nvSpPr>
        <p:spPr bwMode="auto">
          <a:xfrm>
            <a:off x="11121648" y="513134"/>
            <a:ext cx="75935" cy="131426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6"/>
          <p:cNvSpPr>
            <a:spLocks noChangeArrowheads="1"/>
          </p:cNvSpPr>
          <p:nvPr userDrawn="1"/>
        </p:nvSpPr>
        <p:spPr bwMode="auto">
          <a:xfrm>
            <a:off x="10534176" y="513134"/>
            <a:ext cx="75935" cy="131426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69"/>
          <p:cNvSpPr>
            <a:spLocks noChangeArrowheads="1"/>
          </p:cNvSpPr>
          <p:nvPr userDrawn="1"/>
        </p:nvSpPr>
        <p:spPr bwMode="auto">
          <a:xfrm>
            <a:off x="1545443" y="6506949"/>
            <a:ext cx="146261" cy="96400"/>
          </a:xfrm>
          <a:custGeom>
            <a:avLst/>
            <a:gdLst>
              <a:gd name="T0" fmla="*/ 110347 w 514"/>
              <a:gd name="T1" fmla="*/ 77365 h 338"/>
              <a:gd name="T2" fmla="*/ 110347 w 514"/>
              <a:gd name="T3" fmla="*/ 77365 h 338"/>
              <a:gd name="T4" fmla="*/ 134264 w 514"/>
              <a:gd name="T5" fmla="*/ 48489 h 338"/>
              <a:gd name="T6" fmla="*/ 86429 w 514"/>
              <a:gd name="T7" fmla="*/ 0 h 338"/>
              <a:gd name="T8" fmla="*/ 0 w 514"/>
              <a:gd name="T9" fmla="*/ 0 h 338"/>
              <a:gd name="T10" fmla="*/ 0 w 514"/>
              <a:gd name="T11" fmla="*/ 173798 h 338"/>
              <a:gd name="T12" fmla="*/ 86429 w 514"/>
              <a:gd name="T13" fmla="*/ 173798 h 338"/>
              <a:gd name="T14" fmla="*/ 139156 w 514"/>
              <a:gd name="T15" fmla="*/ 120951 h 338"/>
              <a:gd name="T16" fmla="*/ 110347 w 514"/>
              <a:gd name="T17" fmla="*/ 77365 h 338"/>
              <a:gd name="T18" fmla="*/ 38594 w 514"/>
              <a:gd name="T19" fmla="*/ 28876 h 338"/>
              <a:gd name="T20" fmla="*/ 38594 w 514"/>
              <a:gd name="T21" fmla="*/ 28876 h 338"/>
              <a:gd name="T22" fmla="*/ 86429 w 514"/>
              <a:gd name="T23" fmla="*/ 28876 h 338"/>
              <a:gd name="T24" fmla="*/ 101106 w 514"/>
              <a:gd name="T25" fmla="*/ 48489 h 338"/>
              <a:gd name="T26" fmla="*/ 81537 w 514"/>
              <a:gd name="T27" fmla="*/ 68103 h 338"/>
              <a:gd name="T28" fmla="*/ 38594 w 514"/>
              <a:gd name="T29" fmla="*/ 68103 h 338"/>
              <a:gd name="T30" fmla="*/ 38594 w 514"/>
              <a:gd name="T31" fmla="*/ 28876 h 338"/>
              <a:gd name="T32" fmla="*/ 86429 w 514"/>
              <a:gd name="T33" fmla="*/ 144923 h 338"/>
              <a:gd name="T34" fmla="*/ 86429 w 514"/>
              <a:gd name="T35" fmla="*/ 144923 h 338"/>
              <a:gd name="T36" fmla="*/ 38594 w 514"/>
              <a:gd name="T37" fmla="*/ 144923 h 338"/>
              <a:gd name="T38" fmla="*/ 38594 w 514"/>
              <a:gd name="T39" fmla="*/ 96978 h 338"/>
              <a:gd name="T40" fmla="*/ 86429 w 514"/>
              <a:gd name="T41" fmla="*/ 96978 h 338"/>
              <a:gd name="T42" fmla="*/ 105454 w 514"/>
              <a:gd name="T43" fmla="*/ 120951 h 338"/>
              <a:gd name="T44" fmla="*/ 86429 w 514"/>
              <a:gd name="T45" fmla="*/ 144923 h 338"/>
              <a:gd name="T46" fmla="*/ 211996 w 514"/>
              <a:gd name="T47" fmla="*/ 43586 h 338"/>
              <a:gd name="T48" fmla="*/ 211996 w 514"/>
              <a:gd name="T49" fmla="*/ 43586 h 338"/>
              <a:gd name="T50" fmla="*/ 144049 w 514"/>
              <a:gd name="T51" fmla="*/ 111144 h 338"/>
              <a:gd name="T52" fmla="*/ 211996 w 514"/>
              <a:gd name="T53" fmla="*/ 178702 h 338"/>
              <a:gd name="T54" fmla="*/ 269616 w 514"/>
              <a:gd name="T55" fmla="*/ 130757 h 338"/>
              <a:gd name="T56" fmla="*/ 240806 w 514"/>
              <a:gd name="T57" fmla="*/ 130757 h 338"/>
              <a:gd name="T58" fmla="*/ 211996 w 514"/>
              <a:gd name="T59" fmla="*/ 149826 h 338"/>
              <a:gd name="T60" fmla="*/ 183186 w 514"/>
              <a:gd name="T61" fmla="*/ 120951 h 338"/>
              <a:gd name="T62" fmla="*/ 269616 w 514"/>
              <a:gd name="T63" fmla="*/ 120951 h 338"/>
              <a:gd name="T64" fmla="*/ 211996 w 514"/>
              <a:gd name="T65" fmla="*/ 43586 h 338"/>
              <a:gd name="T66" fmla="*/ 235914 w 514"/>
              <a:gd name="T67" fmla="*/ 96978 h 338"/>
              <a:gd name="T68" fmla="*/ 235914 w 514"/>
              <a:gd name="T69" fmla="*/ 96978 h 338"/>
              <a:gd name="T70" fmla="*/ 183186 w 514"/>
              <a:gd name="T71" fmla="*/ 96978 h 338"/>
              <a:gd name="T72" fmla="*/ 211996 w 514"/>
              <a:gd name="T73" fmla="*/ 68103 h 338"/>
              <a:gd name="T74" fmla="*/ 235914 w 514"/>
              <a:gd name="T75" fmla="*/ 96978 h 338"/>
              <a:gd name="T76" fmla="*/ 245698 w 514"/>
              <a:gd name="T77" fmla="*/ 9807 h 338"/>
              <a:gd name="T78" fmla="*/ 245698 w 514"/>
              <a:gd name="T79" fmla="*/ 9807 h 338"/>
              <a:gd name="T80" fmla="*/ 173402 w 514"/>
              <a:gd name="T81" fmla="*/ 9807 h 338"/>
              <a:gd name="T82" fmla="*/ 173402 w 514"/>
              <a:gd name="T83" fmla="*/ 33779 h 338"/>
              <a:gd name="T84" fmla="*/ 245698 w 514"/>
              <a:gd name="T85" fmla="*/ 33779 h 338"/>
              <a:gd name="T86" fmla="*/ 245698 w 514"/>
              <a:gd name="T87" fmla="*/ 9807 h 33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2" name="Freeform 75"/>
          <p:cNvSpPr>
            <a:spLocks noChangeArrowheads="1"/>
          </p:cNvSpPr>
          <p:nvPr userDrawn="1"/>
        </p:nvSpPr>
        <p:spPr bwMode="auto">
          <a:xfrm>
            <a:off x="1300060" y="6490329"/>
            <a:ext cx="69807" cy="129641"/>
          </a:xfrm>
          <a:custGeom>
            <a:avLst/>
            <a:gdLst>
              <a:gd name="T0" fmla="*/ 132814 w 249"/>
              <a:gd name="T1" fmla="*/ 43735 h 453"/>
              <a:gd name="T2" fmla="*/ 132814 w 249"/>
              <a:gd name="T3" fmla="*/ 43735 h 453"/>
              <a:gd name="T4" fmla="*/ 94791 w 249"/>
              <a:gd name="T5" fmla="*/ 43735 h 453"/>
              <a:gd name="T6" fmla="*/ 85687 w 249"/>
              <a:gd name="T7" fmla="*/ 58496 h 453"/>
              <a:gd name="T8" fmla="*/ 85687 w 249"/>
              <a:gd name="T9" fmla="*/ 87470 h 453"/>
              <a:gd name="T10" fmla="*/ 132814 w 249"/>
              <a:gd name="T11" fmla="*/ 87470 h 453"/>
              <a:gd name="T12" fmla="*/ 132814 w 249"/>
              <a:gd name="T13" fmla="*/ 126285 h 453"/>
              <a:gd name="T14" fmla="*/ 85687 w 249"/>
              <a:gd name="T15" fmla="*/ 126285 h 453"/>
              <a:gd name="T16" fmla="*/ 85687 w 249"/>
              <a:gd name="T17" fmla="*/ 247103 h 453"/>
              <a:gd name="T18" fmla="*/ 42308 w 249"/>
              <a:gd name="T19" fmla="*/ 247103 h 453"/>
              <a:gd name="T20" fmla="*/ 42308 w 249"/>
              <a:gd name="T21" fmla="*/ 126285 h 453"/>
              <a:gd name="T22" fmla="*/ 0 w 249"/>
              <a:gd name="T23" fmla="*/ 126285 h 453"/>
              <a:gd name="T24" fmla="*/ 0 w 249"/>
              <a:gd name="T25" fmla="*/ 87470 h 453"/>
              <a:gd name="T26" fmla="*/ 42308 w 249"/>
              <a:gd name="T27" fmla="*/ 87470 h 453"/>
              <a:gd name="T28" fmla="*/ 42308 w 249"/>
              <a:gd name="T29" fmla="*/ 63416 h 453"/>
              <a:gd name="T30" fmla="*/ 94791 w 249"/>
              <a:gd name="T31" fmla="*/ 0 h 453"/>
              <a:gd name="T32" fmla="*/ 132814 w 249"/>
              <a:gd name="T33" fmla="*/ 0 h 453"/>
              <a:gd name="T34" fmla="*/ 132814 w 249"/>
              <a:gd name="T35" fmla="*/ 43735 h 45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3" name="Freeform 85"/>
          <p:cNvSpPr>
            <a:spLocks noChangeArrowheads="1"/>
          </p:cNvSpPr>
          <p:nvPr userDrawn="1"/>
        </p:nvSpPr>
        <p:spPr bwMode="auto">
          <a:xfrm>
            <a:off x="978162" y="6502379"/>
            <a:ext cx="131303" cy="105541"/>
          </a:xfrm>
          <a:custGeom>
            <a:avLst/>
            <a:gdLst>
              <a:gd name="T0" fmla="*/ 250282 w 462"/>
              <a:gd name="T1" fmla="*/ 24258 h 374"/>
              <a:gd name="T2" fmla="*/ 250282 w 462"/>
              <a:gd name="T3" fmla="*/ 24258 h 374"/>
              <a:gd name="T4" fmla="*/ 221508 w 462"/>
              <a:gd name="T5" fmla="*/ 33962 h 374"/>
              <a:gd name="T6" fmla="*/ 240510 w 462"/>
              <a:gd name="T7" fmla="*/ 5391 h 374"/>
              <a:gd name="T8" fmla="*/ 211192 w 462"/>
              <a:gd name="T9" fmla="*/ 19407 h 374"/>
              <a:gd name="T10" fmla="*/ 173189 w 462"/>
              <a:gd name="T11" fmla="*/ 0 h 374"/>
              <a:gd name="T12" fmla="*/ 119983 w 462"/>
              <a:gd name="T13" fmla="*/ 52829 h 374"/>
              <a:gd name="T14" fmla="*/ 124870 w 462"/>
              <a:gd name="T15" fmla="*/ 62532 h 374"/>
              <a:gd name="T16" fmla="*/ 19002 w 462"/>
              <a:gd name="T17" fmla="*/ 10242 h 374"/>
              <a:gd name="T18" fmla="*/ 9229 w 462"/>
              <a:gd name="T19" fmla="*/ 38813 h 374"/>
              <a:gd name="T20" fmla="*/ 33118 w 462"/>
              <a:gd name="T21" fmla="*/ 81400 h 374"/>
              <a:gd name="T22" fmla="*/ 9229 w 462"/>
              <a:gd name="T23" fmla="*/ 72236 h 374"/>
              <a:gd name="T24" fmla="*/ 9229 w 462"/>
              <a:gd name="T25" fmla="*/ 72236 h 374"/>
              <a:gd name="T26" fmla="*/ 53205 w 462"/>
              <a:gd name="T27" fmla="*/ 124526 h 374"/>
              <a:gd name="T28" fmla="*/ 38004 w 462"/>
              <a:gd name="T29" fmla="*/ 124526 h 374"/>
              <a:gd name="T30" fmla="*/ 28774 w 462"/>
              <a:gd name="T31" fmla="*/ 124526 h 374"/>
              <a:gd name="T32" fmla="*/ 77093 w 462"/>
              <a:gd name="T33" fmla="*/ 158487 h 374"/>
              <a:gd name="T34" fmla="*/ 14116 w 462"/>
              <a:gd name="T35" fmla="*/ 182206 h 374"/>
              <a:gd name="T36" fmla="*/ 0 w 462"/>
              <a:gd name="T37" fmla="*/ 182206 h 374"/>
              <a:gd name="T38" fmla="*/ 77093 w 462"/>
              <a:gd name="T39" fmla="*/ 201074 h 374"/>
              <a:gd name="T40" fmla="*/ 221508 w 462"/>
              <a:gd name="T41" fmla="*/ 57681 h 374"/>
              <a:gd name="T42" fmla="*/ 221508 w 462"/>
              <a:gd name="T43" fmla="*/ 52829 h 374"/>
              <a:gd name="T44" fmla="*/ 250282 w 462"/>
              <a:gd name="T45" fmla="*/ 24258 h 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11223" y="460923"/>
            <a:ext cx="322524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AE0D7024-2FC2-462E-B85C-83B71DB3828F}" type="slidenum">
              <a:rPr lang="en-US" sz="9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‹#›</a:t>
            </a:fld>
            <a:endParaRPr lang="en-US" sz="90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8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88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12233"/>
            <a:ext cx="12192000" cy="2735179"/>
          </a:xfrm>
          <a:custGeom>
            <a:avLst/>
            <a:gdLst>
              <a:gd name="connsiteX0" fmla="*/ 0 w 12192000"/>
              <a:gd name="connsiteY0" fmla="*/ 0 h 2735179"/>
              <a:gd name="connsiteX1" fmla="*/ 12192000 w 12192000"/>
              <a:gd name="connsiteY1" fmla="*/ 0 h 2735179"/>
              <a:gd name="connsiteX2" fmla="*/ 12192000 w 12192000"/>
              <a:gd name="connsiteY2" fmla="*/ 2735179 h 2735179"/>
              <a:gd name="connsiteX3" fmla="*/ 0 w 12192000"/>
              <a:gd name="connsiteY3" fmla="*/ 2735179 h 273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35179">
                <a:moveTo>
                  <a:pt x="0" y="0"/>
                </a:moveTo>
                <a:lnTo>
                  <a:pt x="12192000" y="0"/>
                </a:lnTo>
                <a:lnTo>
                  <a:pt x="12192000" y="2735179"/>
                </a:lnTo>
                <a:lnTo>
                  <a:pt x="0" y="27351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0452555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0744448" y="449754"/>
            <a:ext cx="253173" cy="2531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1024427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914400" y="6428563"/>
            <a:ext cx="253173" cy="2531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1206293" y="6428563"/>
            <a:ext cx="253173" cy="253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1486272" y="6428563"/>
            <a:ext cx="253173" cy="2531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706790" y="6416649"/>
            <a:ext cx="126028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GRAPHICBULB</a:t>
            </a:r>
          </a:p>
        </p:txBody>
      </p:sp>
      <p:sp>
        <p:nvSpPr>
          <p:cNvPr id="13" name="Freeform 5"/>
          <p:cNvSpPr>
            <a:spLocks noChangeArrowheads="1"/>
          </p:cNvSpPr>
          <p:nvPr userDrawn="1"/>
        </p:nvSpPr>
        <p:spPr bwMode="auto">
          <a:xfrm>
            <a:off x="11121648" y="513134"/>
            <a:ext cx="75935" cy="131426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6"/>
          <p:cNvSpPr>
            <a:spLocks noChangeArrowheads="1"/>
          </p:cNvSpPr>
          <p:nvPr userDrawn="1"/>
        </p:nvSpPr>
        <p:spPr bwMode="auto">
          <a:xfrm>
            <a:off x="10534176" y="513134"/>
            <a:ext cx="75935" cy="131426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69"/>
          <p:cNvSpPr>
            <a:spLocks noChangeArrowheads="1"/>
          </p:cNvSpPr>
          <p:nvPr userDrawn="1"/>
        </p:nvSpPr>
        <p:spPr bwMode="auto">
          <a:xfrm>
            <a:off x="1545443" y="6506949"/>
            <a:ext cx="146261" cy="96400"/>
          </a:xfrm>
          <a:custGeom>
            <a:avLst/>
            <a:gdLst>
              <a:gd name="T0" fmla="*/ 110347 w 514"/>
              <a:gd name="T1" fmla="*/ 77365 h 338"/>
              <a:gd name="T2" fmla="*/ 110347 w 514"/>
              <a:gd name="T3" fmla="*/ 77365 h 338"/>
              <a:gd name="T4" fmla="*/ 134264 w 514"/>
              <a:gd name="T5" fmla="*/ 48489 h 338"/>
              <a:gd name="T6" fmla="*/ 86429 w 514"/>
              <a:gd name="T7" fmla="*/ 0 h 338"/>
              <a:gd name="T8" fmla="*/ 0 w 514"/>
              <a:gd name="T9" fmla="*/ 0 h 338"/>
              <a:gd name="T10" fmla="*/ 0 w 514"/>
              <a:gd name="T11" fmla="*/ 173798 h 338"/>
              <a:gd name="T12" fmla="*/ 86429 w 514"/>
              <a:gd name="T13" fmla="*/ 173798 h 338"/>
              <a:gd name="T14" fmla="*/ 139156 w 514"/>
              <a:gd name="T15" fmla="*/ 120951 h 338"/>
              <a:gd name="T16" fmla="*/ 110347 w 514"/>
              <a:gd name="T17" fmla="*/ 77365 h 338"/>
              <a:gd name="T18" fmla="*/ 38594 w 514"/>
              <a:gd name="T19" fmla="*/ 28876 h 338"/>
              <a:gd name="T20" fmla="*/ 38594 w 514"/>
              <a:gd name="T21" fmla="*/ 28876 h 338"/>
              <a:gd name="T22" fmla="*/ 86429 w 514"/>
              <a:gd name="T23" fmla="*/ 28876 h 338"/>
              <a:gd name="T24" fmla="*/ 101106 w 514"/>
              <a:gd name="T25" fmla="*/ 48489 h 338"/>
              <a:gd name="T26" fmla="*/ 81537 w 514"/>
              <a:gd name="T27" fmla="*/ 68103 h 338"/>
              <a:gd name="T28" fmla="*/ 38594 w 514"/>
              <a:gd name="T29" fmla="*/ 68103 h 338"/>
              <a:gd name="T30" fmla="*/ 38594 w 514"/>
              <a:gd name="T31" fmla="*/ 28876 h 338"/>
              <a:gd name="T32" fmla="*/ 86429 w 514"/>
              <a:gd name="T33" fmla="*/ 144923 h 338"/>
              <a:gd name="T34" fmla="*/ 86429 w 514"/>
              <a:gd name="T35" fmla="*/ 144923 h 338"/>
              <a:gd name="T36" fmla="*/ 38594 w 514"/>
              <a:gd name="T37" fmla="*/ 144923 h 338"/>
              <a:gd name="T38" fmla="*/ 38594 w 514"/>
              <a:gd name="T39" fmla="*/ 96978 h 338"/>
              <a:gd name="T40" fmla="*/ 86429 w 514"/>
              <a:gd name="T41" fmla="*/ 96978 h 338"/>
              <a:gd name="T42" fmla="*/ 105454 w 514"/>
              <a:gd name="T43" fmla="*/ 120951 h 338"/>
              <a:gd name="T44" fmla="*/ 86429 w 514"/>
              <a:gd name="T45" fmla="*/ 144923 h 338"/>
              <a:gd name="T46" fmla="*/ 211996 w 514"/>
              <a:gd name="T47" fmla="*/ 43586 h 338"/>
              <a:gd name="T48" fmla="*/ 211996 w 514"/>
              <a:gd name="T49" fmla="*/ 43586 h 338"/>
              <a:gd name="T50" fmla="*/ 144049 w 514"/>
              <a:gd name="T51" fmla="*/ 111144 h 338"/>
              <a:gd name="T52" fmla="*/ 211996 w 514"/>
              <a:gd name="T53" fmla="*/ 178702 h 338"/>
              <a:gd name="T54" fmla="*/ 269616 w 514"/>
              <a:gd name="T55" fmla="*/ 130757 h 338"/>
              <a:gd name="T56" fmla="*/ 240806 w 514"/>
              <a:gd name="T57" fmla="*/ 130757 h 338"/>
              <a:gd name="T58" fmla="*/ 211996 w 514"/>
              <a:gd name="T59" fmla="*/ 149826 h 338"/>
              <a:gd name="T60" fmla="*/ 183186 w 514"/>
              <a:gd name="T61" fmla="*/ 120951 h 338"/>
              <a:gd name="T62" fmla="*/ 269616 w 514"/>
              <a:gd name="T63" fmla="*/ 120951 h 338"/>
              <a:gd name="T64" fmla="*/ 211996 w 514"/>
              <a:gd name="T65" fmla="*/ 43586 h 338"/>
              <a:gd name="T66" fmla="*/ 235914 w 514"/>
              <a:gd name="T67" fmla="*/ 96978 h 338"/>
              <a:gd name="T68" fmla="*/ 235914 w 514"/>
              <a:gd name="T69" fmla="*/ 96978 h 338"/>
              <a:gd name="T70" fmla="*/ 183186 w 514"/>
              <a:gd name="T71" fmla="*/ 96978 h 338"/>
              <a:gd name="T72" fmla="*/ 211996 w 514"/>
              <a:gd name="T73" fmla="*/ 68103 h 338"/>
              <a:gd name="T74" fmla="*/ 235914 w 514"/>
              <a:gd name="T75" fmla="*/ 96978 h 338"/>
              <a:gd name="T76" fmla="*/ 245698 w 514"/>
              <a:gd name="T77" fmla="*/ 9807 h 338"/>
              <a:gd name="T78" fmla="*/ 245698 w 514"/>
              <a:gd name="T79" fmla="*/ 9807 h 338"/>
              <a:gd name="T80" fmla="*/ 173402 w 514"/>
              <a:gd name="T81" fmla="*/ 9807 h 338"/>
              <a:gd name="T82" fmla="*/ 173402 w 514"/>
              <a:gd name="T83" fmla="*/ 33779 h 338"/>
              <a:gd name="T84" fmla="*/ 245698 w 514"/>
              <a:gd name="T85" fmla="*/ 33779 h 338"/>
              <a:gd name="T86" fmla="*/ 245698 w 514"/>
              <a:gd name="T87" fmla="*/ 9807 h 33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6" name="Freeform 75"/>
          <p:cNvSpPr>
            <a:spLocks noChangeArrowheads="1"/>
          </p:cNvSpPr>
          <p:nvPr userDrawn="1"/>
        </p:nvSpPr>
        <p:spPr bwMode="auto">
          <a:xfrm>
            <a:off x="1300060" y="6490329"/>
            <a:ext cx="69807" cy="129641"/>
          </a:xfrm>
          <a:custGeom>
            <a:avLst/>
            <a:gdLst>
              <a:gd name="T0" fmla="*/ 132814 w 249"/>
              <a:gd name="T1" fmla="*/ 43735 h 453"/>
              <a:gd name="T2" fmla="*/ 132814 w 249"/>
              <a:gd name="T3" fmla="*/ 43735 h 453"/>
              <a:gd name="T4" fmla="*/ 94791 w 249"/>
              <a:gd name="T5" fmla="*/ 43735 h 453"/>
              <a:gd name="T6" fmla="*/ 85687 w 249"/>
              <a:gd name="T7" fmla="*/ 58496 h 453"/>
              <a:gd name="T8" fmla="*/ 85687 w 249"/>
              <a:gd name="T9" fmla="*/ 87470 h 453"/>
              <a:gd name="T10" fmla="*/ 132814 w 249"/>
              <a:gd name="T11" fmla="*/ 87470 h 453"/>
              <a:gd name="T12" fmla="*/ 132814 w 249"/>
              <a:gd name="T13" fmla="*/ 126285 h 453"/>
              <a:gd name="T14" fmla="*/ 85687 w 249"/>
              <a:gd name="T15" fmla="*/ 126285 h 453"/>
              <a:gd name="T16" fmla="*/ 85687 w 249"/>
              <a:gd name="T17" fmla="*/ 247103 h 453"/>
              <a:gd name="T18" fmla="*/ 42308 w 249"/>
              <a:gd name="T19" fmla="*/ 247103 h 453"/>
              <a:gd name="T20" fmla="*/ 42308 w 249"/>
              <a:gd name="T21" fmla="*/ 126285 h 453"/>
              <a:gd name="T22" fmla="*/ 0 w 249"/>
              <a:gd name="T23" fmla="*/ 126285 h 453"/>
              <a:gd name="T24" fmla="*/ 0 w 249"/>
              <a:gd name="T25" fmla="*/ 87470 h 453"/>
              <a:gd name="T26" fmla="*/ 42308 w 249"/>
              <a:gd name="T27" fmla="*/ 87470 h 453"/>
              <a:gd name="T28" fmla="*/ 42308 w 249"/>
              <a:gd name="T29" fmla="*/ 63416 h 453"/>
              <a:gd name="T30" fmla="*/ 94791 w 249"/>
              <a:gd name="T31" fmla="*/ 0 h 453"/>
              <a:gd name="T32" fmla="*/ 132814 w 249"/>
              <a:gd name="T33" fmla="*/ 0 h 453"/>
              <a:gd name="T34" fmla="*/ 132814 w 249"/>
              <a:gd name="T35" fmla="*/ 43735 h 45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7" name="Freeform 85"/>
          <p:cNvSpPr>
            <a:spLocks noChangeArrowheads="1"/>
          </p:cNvSpPr>
          <p:nvPr userDrawn="1"/>
        </p:nvSpPr>
        <p:spPr bwMode="auto">
          <a:xfrm>
            <a:off x="978162" y="6502379"/>
            <a:ext cx="131303" cy="105541"/>
          </a:xfrm>
          <a:custGeom>
            <a:avLst/>
            <a:gdLst>
              <a:gd name="T0" fmla="*/ 250282 w 462"/>
              <a:gd name="T1" fmla="*/ 24258 h 374"/>
              <a:gd name="T2" fmla="*/ 250282 w 462"/>
              <a:gd name="T3" fmla="*/ 24258 h 374"/>
              <a:gd name="T4" fmla="*/ 221508 w 462"/>
              <a:gd name="T5" fmla="*/ 33962 h 374"/>
              <a:gd name="T6" fmla="*/ 240510 w 462"/>
              <a:gd name="T7" fmla="*/ 5391 h 374"/>
              <a:gd name="T8" fmla="*/ 211192 w 462"/>
              <a:gd name="T9" fmla="*/ 19407 h 374"/>
              <a:gd name="T10" fmla="*/ 173189 w 462"/>
              <a:gd name="T11" fmla="*/ 0 h 374"/>
              <a:gd name="T12" fmla="*/ 119983 w 462"/>
              <a:gd name="T13" fmla="*/ 52829 h 374"/>
              <a:gd name="T14" fmla="*/ 124870 w 462"/>
              <a:gd name="T15" fmla="*/ 62532 h 374"/>
              <a:gd name="T16" fmla="*/ 19002 w 462"/>
              <a:gd name="T17" fmla="*/ 10242 h 374"/>
              <a:gd name="T18" fmla="*/ 9229 w 462"/>
              <a:gd name="T19" fmla="*/ 38813 h 374"/>
              <a:gd name="T20" fmla="*/ 33118 w 462"/>
              <a:gd name="T21" fmla="*/ 81400 h 374"/>
              <a:gd name="T22" fmla="*/ 9229 w 462"/>
              <a:gd name="T23" fmla="*/ 72236 h 374"/>
              <a:gd name="T24" fmla="*/ 9229 w 462"/>
              <a:gd name="T25" fmla="*/ 72236 h 374"/>
              <a:gd name="T26" fmla="*/ 53205 w 462"/>
              <a:gd name="T27" fmla="*/ 124526 h 374"/>
              <a:gd name="T28" fmla="*/ 38004 w 462"/>
              <a:gd name="T29" fmla="*/ 124526 h 374"/>
              <a:gd name="T30" fmla="*/ 28774 w 462"/>
              <a:gd name="T31" fmla="*/ 124526 h 374"/>
              <a:gd name="T32" fmla="*/ 77093 w 462"/>
              <a:gd name="T33" fmla="*/ 158487 h 374"/>
              <a:gd name="T34" fmla="*/ 14116 w 462"/>
              <a:gd name="T35" fmla="*/ 182206 h 374"/>
              <a:gd name="T36" fmla="*/ 0 w 462"/>
              <a:gd name="T37" fmla="*/ 182206 h 374"/>
              <a:gd name="T38" fmla="*/ 77093 w 462"/>
              <a:gd name="T39" fmla="*/ 201074 h 374"/>
              <a:gd name="T40" fmla="*/ 221508 w 462"/>
              <a:gd name="T41" fmla="*/ 57681 h 374"/>
              <a:gd name="T42" fmla="*/ 221508 w 462"/>
              <a:gd name="T43" fmla="*/ 52829 h 374"/>
              <a:gd name="T44" fmla="*/ 250282 w 462"/>
              <a:gd name="T45" fmla="*/ 24258 h 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711223" y="460923"/>
            <a:ext cx="322524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AE0D7024-2FC2-462E-B85C-83B71DB3828F}" type="slidenum">
              <a:rPr lang="en-US" sz="9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‹#›</a:t>
            </a:fld>
            <a:endParaRPr lang="en-US" sz="90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779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77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918298" y="1877093"/>
            <a:ext cx="2203704" cy="2203704"/>
          </a:xfrm>
          <a:custGeom>
            <a:avLst/>
            <a:gdLst>
              <a:gd name="connsiteX0" fmla="*/ 0 w 2203704"/>
              <a:gd name="connsiteY0" fmla="*/ 0 h 2203704"/>
              <a:gd name="connsiteX1" fmla="*/ 2203704 w 2203704"/>
              <a:gd name="connsiteY1" fmla="*/ 0 h 2203704"/>
              <a:gd name="connsiteX2" fmla="*/ 2203704 w 2203704"/>
              <a:gd name="connsiteY2" fmla="*/ 2203704 h 2203704"/>
              <a:gd name="connsiteX3" fmla="*/ 0 w 2203704"/>
              <a:gd name="connsiteY3" fmla="*/ 2203704 h 220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704" h="2203704">
                <a:moveTo>
                  <a:pt x="0" y="0"/>
                </a:moveTo>
                <a:lnTo>
                  <a:pt x="2203704" y="0"/>
                </a:lnTo>
                <a:lnTo>
                  <a:pt x="2203704" y="2203704"/>
                </a:lnTo>
                <a:lnTo>
                  <a:pt x="0" y="2203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9" name="Freeform 8"/>
          <p:cNvSpPr>
            <a:spLocks noGrp="1"/>
          </p:cNvSpPr>
          <p:nvPr>
            <p:ph type="pic" sz="quarter" idx="11" hasCustomPrompt="1"/>
          </p:nvPr>
        </p:nvSpPr>
        <p:spPr>
          <a:xfrm>
            <a:off x="3637108" y="1877093"/>
            <a:ext cx="2203704" cy="2203704"/>
          </a:xfrm>
          <a:custGeom>
            <a:avLst/>
            <a:gdLst>
              <a:gd name="connsiteX0" fmla="*/ 0 w 2203704"/>
              <a:gd name="connsiteY0" fmla="*/ 0 h 2203704"/>
              <a:gd name="connsiteX1" fmla="*/ 2203704 w 2203704"/>
              <a:gd name="connsiteY1" fmla="*/ 0 h 2203704"/>
              <a:gd name="connsiteX2" fmla="*/ 2203704 w 2203704"/>
              <a:gd name="connsiteY2" fmla="*/ 2203704 h 2203704"/>
              <a:gd name="connsiteX3" fmla="*/ 0 w 2203704"/>
              <a:gd name="connsiteY3" fmla="*/ 2203704 h 220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704" h="2203704">
                <a:moveTo>
                  <a:pt x="0" y="0"/>
                </a:moveTo>
                <a:lnTo>
                  <a:pt x="2203704" y="0"/>
                </a:lnTo>
                <a:lnTo>
                  <a:pt x="2203704" y="2203704"/>
                </a:lnTo>
                <a:lnTo>
                  <a:pt x="0" y="2203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10" name="Freeform 9"/>
          <p:cNvSpPr>
            <a:spLocks noGrp="1"/>
          </p:cNvSpPr>
          <p:nvPr>
            <p:ph type="pic" sz="quarter" idx="12" hasCustomPrompt="1"/>
          </p:nvPr>
        </p:nvSpPr>
        <p:spPr>
          <a:xfrm>
            <a:off x="6355917" y="1877093"/>
            <a:ext cx="2203704" cy="2203704"/>
          </a:xfrm>
          <a:custGeom>
            <a:avLst/>
            <a:gdLst>
              <a:gd name="connsiteX0" fmla="*/ 0 w 2203704"/>
              <a:gd name="connsiteY0" fmla="*/ 0 h 2203704"/>
              <a:gd name="connsiteX1" fmla="*/ 2203704 w 2203704"/>
              <a:gd name="connsiteY1" fmla="*/ 0 h 2203704"/>
              <a:gd name="connsiteX2" fmla="*/ 2203704 w 2203704"/>
              <a:gd name="connsiteY2" fmla="*/ 2203704 h 2203704"/>
              <a:gd name="connsiteX3" fmla="*/ 0 w 2203704"/>
              <a:gd name="connsiteY3" fmla="*/ 2203704 h 220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704" h="2203704">
                <a:moveTo>
                  <a:pt x="0" y="0"/>
                </a:moveTo>
                <a:lnTo>
                  <a:pt x="2203704" y="0"/>
                </a:lnTo>
                <a:lnTo>
                  <a:pt x="2203704" y="2203704"/>
                </a:lnTo>
                <a:lnTo>
                  <a:pt x="0" y="2203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11" name="Freeform 10"/>
          <p:cNvSpPr>
            <a:spLocks noGrp="1"/>
          </p:cNvSpPr>
          <p:nvPr>
            <p:ph type="pic" sz="quarter" idx="13" hasCustomPrompt="1"/>
          </p:nvPr>
        </p:nvSpPr>
        <p:spPr>
          <a:xfrm>
            <a:off x="9074727" y="1877093"/>
            <a:ext cx="2203704" cy="2203704"/>
          </a:xfrm>
          <a:custGeom>
            <a:avLst/>
            <a:gdLst>
              <a:gd name="connsiteX0" fmla="*/ 0 w 2203704"/>
              <a:gd name="connsiteY0" fmla="*/ 0 h 2203704"/>
              <a:gd name="connsiteX1" fmla="*/ 2203704 w 2203704"/>
              <a:gd name="connsiteY1" fmla="*/ 0 h 2203704"/>
              <a:gd name="connsiteX2" fmla="*/ 2203704 w 2203704"/>
              <a:gd name="connsiteY2" fmla="*/ 2203704 h 2203704"/>
              <a:gd name="connsiteX3" fmla="*/ 0 w 2203704"/>
              <a:gd name="connsiteY3" fmla="*/ 2203704 h 220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704" h="2203704">
                <a:moveTo>
                  <a:pt x="0" y="0"/>
                </a:moveTo>
                <a:lnTo>
                  <a:pt x="2203704" y="0"/>
                </a:lnTo>
                <a:lnTo>
                  <a:pt x="2203704" y="2203704"/>
                </a:lnTo>
                <a:lnTo>
                  <a:pt x="0" y="2203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0452555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10744448" y="449754"/>
            <a:ext cx="253173" cy="2531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11024427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914400" y="6428563"/>
            <a:ext cx="253173" cy="2531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1206293" y="6428563"/>
            <a:ext cx="253173" cy="253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1486272" y="6428563"/>
            <a:ext cx="253173" cy="2531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706790" y="6416649"/>
            <a:ext cx="126028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GRAPHICBULB</a:t>
            </a:r>
          </a:p>
        </p:txBody>
      </p:sp>
      <p:sp>
        <p:nvSpPr>
          <p:cNvPr id="19" name="Freeform 5"/>
          <p:cNvSpPr>
            <a:spLocks noChangeArrowheads="1"/>
          </p:cNvSpPr>
          <p:nvPr userDrawn="1"/>
        </p:nvSpPr>
        <p:spPr bwMode="auto">
          <a:xfrm>
            <a:off x="11121648" y="513134"/>
            <a:ext cx="75935" cy="131426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6"/>
          <p:cNvSpPr>
            <a:spLocks noChangeArrowheads="1"/>
          </p:cNvSpPr>
          <p:nvPr userDrawn="1"/>
        </p:nvSpPr>
        <p:spPr bwMode="auto">
          <a:xfrm>
            <a:off x="10534176" y="513134"/>
            <a:ext cx="75935" cy="131426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69"/>
          <p:cNvSpPr>
            <a:spLocks noChangeArrowheads="1"/>
          </p:cNvSpPr>
          <p:nvPr userDrawn="1"/>
        </p:nvSpPr>
        <p:spPr bwMode="auto">
          <a:xfrm>
            <a:off x="1545443" y="6506949"/>
            <a:ext cx="146261" cy="96400"/>
          </a:xfrm>
          <a:custGeom>
            <a:avLst/>
            <a:gdLst>
              <a:gd name="T0" fmla="*/ 110347 w 514"/>
              <a:gd name="T1" fmla="*/ 77365 h 338"/>
              <a:gd name="T2" fmla="*/ 110347 w 514"/>
              <a:gd name="T3" fmla="*/ 77365 h 338"/>
              <a:gd name="T4" fmla="*/ 134264 w 514"/>
              <a:gd name="T5" fmla="*/ 48489 h 338"/>
              <a:gd name="T6" fmla="*/ 86429 w 514"/>
              <a:gd name="T7" fmla="*/ 0 h 338"/>
              <a:gd name="T8" fmla="*/ 0 w 514"/>
              <a:gd name="T9" fmla="*/ 0 h 338"/>
              <a:gd name="T10" fmla="*/ 0 w 514"/>
              <a:gd name="T11" fmla="*/ 173798 h 338"/>
              <a:gd name="T12" fmla="*/ 86429 w 514"/>
              <a:gd name="T13" fmla="*/ 173798 h 338"/>
              <a:gd name="T14" fmla="*/ 139156 w 514"/>
              <a:gd name="T15" fmla="*/ 120951 h 338"/>
              <a:gd name="T16" fmla="*/ 110347 w 514"/>
              <a:gd name="T17" fmla="*/ 77365 h 338"/>
              <a:gd name="T18" fmla="*/ 38594 w 514"/>
              <a:gd name="T19" fmla="*/ 28876 h 338"/>
              <a:gd name="T20" fmla="*/ 38594 w 514"/>
              <a:gd name="T21" fmla="*/ 28876 h 338"/>
              <a:gd name="T22" fmla="*/ 86429 w 514"/>
              <a:gd name="T23" fmla="*/ 28876 h 338"/>
              <a:gd name="T24" fmla="*/ 101106 w 514"/>
              <a:gd name="T25" fmla="*/ 48489 h 338"/>
              <a:gd name="T26" fmla="*/ 81537 w 514"/>
              <a:gd name="T27" fmla="*/ 68103 h 338"/>
              <a:gd name="T28" fmla="*/ 38594 w 514"/>
              <a:gd name="T29" fmla="*/ 68103 h 338"/>
              <a:gd name="T30" fmla="*/ 38594 w 514"/>
              <a:gd name="T31" fmla="*/ 28876 h 338"/>
              <a:gd name="T32" fmla="*/ 86429 w 514"/>
              <a:gd name="T33" fmla="*/ 144923 h 338"/>
              <a:gd name="T34" fmla="*/ 86429 w 514"/>
              <a:gd name="T35" fmla="*/ 144923 h 338"/>
              <a:gd name="T36" fmla="*/ 38594 w 514"/>
              <a:gd name="T37" fmla="*/ 144923 h 338"/>
              <a:gd name="T38" fmla="*/ 38594 w 514"/>
              <a:gd name="T39" fmla="*/ 96978 h 338"/>
              <a:gd name="T40" fmla="*/ 86429 w 514"/>
              <a:gd name="T41" fmla="*/ 96978 h 338"/>
              <a:gd name="T42" fmla="*/ 105454 w 514"/>
              <a:gd name="T43" fmla="*/ 120951 h 338"/>
              <a:gd name="T44" fmla="*/ 86429 w 514"/>
              <a:gd name="T45" fmla="*/ 144923 h 338"/>
              <a:gd name="T46" fmla="*/ 211996 w 514"/>
              <a:gd name="T47" fmla="*/ 43586 h 338"/>
              <a:gd name="T48" fmla="*/ 211996 w 514"/>
              <a:gd name="T49" fmla="*/ 43586 h 338"/>
              <a:gd name="T50" fmla="*/ 144049 w 514"/>
              <a:gd name="T51" fmla="*/ 111144 h 338"/>
              <a:gd name="T52" fmla="*/ 211996 w 514"/>
              <a:gd name="T53" fmla="*/ 178702 h 338"/>
              <a:gd name="T54" fmla="*/ 269616 w 514"/>
              <a:gd name="T55" fmla="*/ 130757 h 338"/>
              <a:gd name="T56" fmla="*/ 240806 w 514"/>
              <a:gd name="T57" fmla="*/ 130757 h 338"/>
              <a:gd name="T58" fmla="*/ 211996 w 514"/>
              <a:gd name="T59" fmla="*/ 149826 h 338"/>
              <a:gd name="T60" fmla="*/ 183186 w 514"/>
              <a:gd name="T61" fmla="*/ 120951 h 338"/>
              <a:gd name="T62" fmla="*/ 269616 w 514"/>
              <a:gd name="T63" fmla="*/ 120951 h 338"/>
              <a:gd name="T64" fmla="*/ 211996 w 514"/>
              <a:gd name="T65" fmla="*/ 43586 h 338"/>
              <a:gd name="T66" fmla="*/ 235914 w 514"/>
              <a:gd name="T67" fmla="*/ 96978 h 338"/>
              <a:gd name="T68" fmla="*/ 235914 w 514"/>
              <a:gd name="T69" fmla="*/ 96978 h 338"/>
              <a:gd name="T70" fmla="*/ 183186 w 514"/>
              <a:gd name="T71" fmla="*/ 96978 h 338"/>
              <a:gd name="T72" fmla="*/ 211996 w 514"/>
              <a:gd name="T73" fmla="*/ 68103 h 338"/>
              <a:gd name="T74" fmla="*/ 235914 w 514"/>
              <a:gd name="T75" fmla="*/ 96978 h 338"/>
              <a:gd name="T76" fmla="*/ 245698 w 514"/>
              <a:gd name="T77" fmla="*/ 9807 h 338"/>
              <a:gd name="T78" fmla="*/ 245698 w 514"/>
              <a:gd name="T79" fmla="*/ 9807 h 338"/>
              <a:gd name="T80" fmla="*/ 173402 w 514"/>
              <a:gd name="T81" fmla="*/ 9807 h 338"/>
              <a:gd name="T82" fmla="*/ 173402 w 514"/>
              <a:gd name="T83" fmla="*/ 33779 h 338"/>
              <a:gd name="T84" fmla="*/ 245698 w 514"/>
              <a:gd name="T85" fmla="*/ 33779 h 338"/>
              <a:gd name="T86" fmla="*/ 245698 w 514"/>
              <a:gd name="T87" fmla="*/ 9807 h 33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2" name="Freeform 75"/>
          <p:cNvSpPr>
            <a:spLocks noChangeArrowheads="1"/>
          </p:cNvSpPr>
          <p:nvPr userDrawn="1"/>
        </p:nvSpPr>
        <p:spPr bwMode="auto">
          <a:xfrm>
            <a:off x="1300060" y="6490329"/>
            <a:ext cx="69807" cy="129641"/>
          </a:xfrm>
          <a:custGeom>
            <a:avLst/>
            <a:gdLst>
              <a:gd name="T0" fmla="*/ 132814 w 249"/>
              <a:gd name="T1" fmla="*/ 43735 h 453"/>
              <a:gd name="T2" fmla="*/ 132814 w 249"/>
              <a:gd name="T3" fmla="*/ 43735 h 453"/>
              <a:gd name="T4" fmla="*/ 94791 w 249"/>
              <a:gd name="T5" fmla="*/ 43735 h 453"/>
              <a:gd name="T6" fmla="*/ 85687 w 249"/>
              <a:gd name="T7" fmla="*/ 58496 h 453"/>
              <a:gd name="T8" fmla="*/ 85687 w 249"/>
              <a:gd name="T9" fmla="*/ 87470 h 453"/>
              <a:gd name="T10" fmla="*/ 132814 w 249"/>
              <a:gd name="T11" fmla="*/ 87470 h 453"/>
              <a:gd name="T12" fmla="*/ 132814 w 249"/>
              <a:gd name="T13" fmla="*/ 126285 h 453"/>
              <a:gd name="T14" fmla="*/ 85687 w 249"/>
              <a:gd name="T15" fmla="*/ 126285 h 453"/>
              <a:gd name="T16" fmla="*/ 85687 w 249"/>
              <a:gd name="T17" fmla="*/ 247103 h 453"/>
              <a:gd name="T18" fmla="*/ 42308 w 249"/>
              <a:gd name="T19" fmla="*/ 247103 h 453"/>
              <a:gd name="T20" fmla="*/ 42308 w 249"/>
              <a:gd name="T21" fmla="*/ 126285 h 453"/>
              <a:gd name="T22" fmla="*/ 0 w 249"/>
              <a:gd name="T23" fmla="*/ 126285 h 453"/>
              <a:gd name="T24" fmla="*/ 0 w 249"/>
              <a:gd name="T25" fmla="*/ 87470 h 453"/>
              <a:gd name="T26" fmla="*/ 42308 w 249"/>
              <a:gd name="T27" fmla="*/ 87470 h 453"/>
              <a:gd name="T28" fmla="*/ 42308 w 249"/>
              <a:gd name="T29" fmla="*/ 63416 h 453"/>
              <a:gd name="T30" fmla="*/ 94791 w 249"/>
              <a:gd name="T31" fmla="*/ 0 h 453"/>
              <a:gd name="T32" fmla="*/ 132814 w 249"/>
              <a:gd name="T33" fmla="*/ 0 h 453"/>
              <a:gd name="T34" fmla="*/ 132814 w 249"/>
              <a:gd name="T35" fmla="*/ 43735 h 45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3" name="Freeform 85"/>
          <p:cNvSpPr>
            <a:spLocks noChangeArrowheads="1"/>
          </p:cNvSpPr>
          <p:nvPr userDrawn="1"/>
        </p:nvSpPr>
        <p:spPr bwMode="auto">
          <a:xfrm>
            <a:off x="978162" y="6502379"/>
            <a:ext cx="131303" cy="105541"/>
          </a:xfrm>
          <a:custGeom>
            <a:avLst/>
            <a:gdLst>
              <a:gd name="T0" fmla="*/ 250282 w 462"/>
              <a:gd name="T1" fmla="*/ 24258 h 374"/>
              <a:gd name="T2" fmla="*/ 250282 w 462"/>
              <a:gd name="T3" fmla="*/ 24258 h 374"/>
              <a:gd name="T4" fmla="*/ 221508 w 462"/>
              <a:gd name="T5" fmla="*/ 33962 h 374"/>
              <a:gd name="T6" fmla="*/ 240510 w 462"/>
              <a:gd name="T7" fmla="*/ 5391 h 374"/>
              <a:gd name="T8" fmla="*/ 211192 w 462"/>
              <a:gd name="T9" fmla="*/ 19407 h 374"/>
              <a:gd name="T10" fmla="*/ 173189 w 462"/>
              <a:gd name="T11" fmla="*/ 0 h 374"/>
              <a:gd name="T12" fmla="*/ 119983 w 462"/>
              <a:gd name="T13" fmla="*/ 52829 h 374"/>
              <a:gd name="T14" fmla="*/ 124870 w 462"/>
              <a:gd name="T15" fmla="*/ 62532 h 374"/>
              <a:gd name="T16" fmla="*/ 19002 w 462"/>
              <a:gd name="T17" fmla="*/ 10242 h 374"/>
              <a:gd name="T18" fmla="*/ 9229 w 462"/>
              <a:gd name="T19" fmla="*/ 38813 h 374"/>
              <a:gd name="T20" fmla="*/ 33118 w 462"/>
              <a:gd name="T21" fmla="*/ 81400 h 374"/>
              <a:gd name="T22" fmla="*/ 9229 w 462"/>
              <a:gd name="T23" fmla="*/ 72236 h 374"/>
              <a:gd name="T24" fmla="*/ 9229 w 462"/>
              <a:gd name="T25" fmla="*/ 72236 h 374"/>
              <a:gd name="T26" fmla="*/ 53205 w 462"/>
              <a:gd name="T27" fmla="*/ 124526 h 374"/>
              <a:gd name="T28" fmla="*/ 38004 w 462"/>
              <a:gd name="T29" fmla="*/ 124526 h 374"/>
              <a:gd name="T30" fmla="*/ 28774 w 462"/>
              <a:gd name="T31" fmla="*/ 124526 h 374"/>
              <a:gd name="T32" fmla="*/ 77093 w 462"/>
              <a:gd name="T33" fmla="*/ 158487 h 374"/>
              <a:gd name="T34" fmla="*/ 14116 w 462"/>
              <a:gd name="T35" fmla="*/ 182206 h 374"/>
              <a:gd name="T36" fmla="*/ 0 w 462"/>
              <a:gd name="T37" fmla="*/ 182206 h 374"/>
              <a:gd name="T38" fmla="*/ 77093 w 462"/>
              <a:gd name="T39" fmla="*/ 201074 h 374"/>
              <a:gd name="T40" fmla="*/ 221508 w 462"/>
              <a:gd name="T41" fmla="*/ 57681 h 374"/>
              <a:gd name="T42" fmla="*/ 221508 w 462"/>
              <a:gd name="T43" fmla="*/ 52829 h 374"/>
              <a:gd name="T44" fmla="*/ 250282 w 462"/>
              <a:gd name="T45" fmla="*/ 24258 h 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0711223" y="460923"/>
            <a:ext cx="322524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AE0D7024-2FC2-462E-B85C-83B71DB3828F}" type="slidenum">
              <a:rPr lang="en-US" sz="9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‹#›</a:t>
            </a:fld>
            <a:endParaRPr lang="en-US" sz="90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838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918298" y="1706879"/>
            <a:ext cx="2589826" cy="2055224"/>
          </a:xfrm>
          <a:custGeom>
            <a:avLst/>
            <a:gdLst>
              <a:gd name="connsiteX0" fmla="*/ 0 w 2589826"/>
              <a:gd name="connsiteY0" fmla="*/ 0 h 2055224"/>
              <a:gd name="connsiteX1" fmla="*/ 2589826 w 2589826"/>
              <a:gd name="connsiteY1" fmla="*/ 0 h 2055224"/>
              <a:gd name="connsiteX2" fmla="*/ 2589826 w 2589826"/>
              <a:gd name="connsiteY2" fmla="*/ 2055224 h 2055224"/>
              <a:gd name="connsiteX3" fmla="*/ 0 w 2589826"/>
              <a:gd name="connsiteY3" fmla="*/ 2055224 h 205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9826" h="2055224">
                <a:moveTo>
                  <a:pt x="0" y="0"/>
                </a:moveTo>
                <a:lnTo>
                  <a:pt x="2589826" y="0"/>
                </a:lnTo>
                <a:lnTo>
                  <a:pt x="2589826" y="2055224"/>
                </a:lnTo>
                <a:lnTo>
                  <a:pt x="0" y="20552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9" name="Freeform 8"/>
          <p:cNvSpPr>
            <a:spLocks noGrp="1"/>
          </p:cNvSpPr>
          <p:nvPr>
            <p:ph type="pic" sz="quarter" idx="11" hasCustomPrompt="1"/>
          </p:nvPr>
        </p:nvSpPr>
        <p:spPr>
          <a:xfrm>
            <a:off x="6097949" y="1706879"/>
            <a:ext cx="2589826" cy="2055224"/>
          </a:xfrm>
          <a:custGeom>
            <a:avLst/>
            <a:gdLst>
              <a:gd name="connsiteX0" fmla="*/ 0 w 2589826"/>
              <a:gd name="connsiteY0" fmla="*/ 0 h 2055224"/>
              <a:gd name="connsiteX1" fmla="*/ 2589826 w 2589826"/>
              <a:gd name="connsiteY1" fmla="*/ 0 h 2055224"/>
              <a:gd name="connsiteX2" fmla="*/ 2589826 w 2589826"/>
              <a:gd name="connsiteY2" fmla="*/ 2055224 h 2055224"/>
              <a:gd name="connsiteX3" fmla="*/ 0 w 2589826"/>
              <a:gd name="connsiteY3" fmla="*/ 2055224 h 205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9826" h="2055224">
                <a:moveTo>
                  <a:pt x="0" y="0"/>
                </a:moveTo>
                <a:lnTo>
                  <a:pt x="2589826" y="0"/>
                </a:lnTo>
                <a:lnTo>
                  <a:pt x="2589826" y="2055224"/>
                </a:lnTo>
                <a:lnTo>
                  <a:pt x="0" y="20552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10" name="Freeform 9"/>
          <p:cNvSpPr>
            <a:spLocks noGrp="1"/>
          </p:cNvSpPr>
          <p:nvPr>
            <p:ph type="pic" sz="quarter" idx="12" hasCustomPrompt="1"/>
          </p:nvPr>
        </p:nvSpPr>
        <p:spPr>
          <a:xfrm>
            <a:off x="3508124" y="3762103"/>
            <a:ext cx="2589826" cy="2055224"/>
          </a:xfrm>
          <a:custGeom>
            <a:avLst/>
            <a:gdLst>
              <a:gd name="connsiteX0" fmla="*/ 0 w 2589826"/>
              <a:gd name="connsiteY0" fmla="*/ 0 h 2055224"/>
              <a:gd name="connsiteX1" fmla="*/ 2589826 w 2589826"/>
              <a:gd name="connsiteY1" fmla="*/ 0 h 2055224"/>
              <a:gd name="connsiteX2" fmla="*/ 2589826 w 2589826"/>
              <a:gd name="connsiteY2" fmla="*/ 2055224 h 2055224"/>
              <a:gd name="connsiteX3" fmla="*/ 0 w 2589826"/>
              <a:gd name="connsiteY3" fmla="*/ 2055224 h 205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9826" h="2055224">
                <a:moveTo>
                  <a:pt x="0" y="0"/>
                </a:moveTo>
                <a:lnTo>
                  <a:pt x="2589826" y="0"/>
                </a:lnTo>
                <a:lnTo>
                  <a:pt x="2589826" y="2055224"/>
                </a:lnTo>
                <a:lnTo>
                  <a:pt x="0" y="20552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11" name="Freeform 10"/>
          <p:cNvSpPr>
            <a:spLocks noGrp="1"/>
          </p:cNvSpPr>
          <p:nvPr>
            <p:ph type="pic" sz="quarter" idx="13" hasCustomPrompt="1"/>
          </p:nvPr>
        </p:nvSpPr>
        <p:spPr>
          <a:xfrm>
            <a:off x="8687775" y="3762103"/>
            <a:ext cx="2589826" cy="2055224"/>
          </a:xfrm>
          <a:custGeom>
            <a:avLst/>
            <a:gdLst>
              <a:gd name="connsiteX0" fmla="*/ 0 w 2589826"/>
              <a:gd name="connsiteY0" fmla="*/ 0 h 2055224"/>
              <a:gd name="connsiteX1" fmla="*/ 2589826 w 2589826"/>
              <a:gd name="connsiteY1" fmla="*/ 0 h 2055224"/>
              <a:gd name="connsiteX2" fmla="*/ 2589826 w 2589826"/>
              <a:gd name="connsiteY2" fmla="*/ 2055224 h 2055224"/>
              <a:gd name="connsiteX3" fmla="*/ 0 w 2589826"/>
              <a:gd name="connsiteY3" fmla="*/ 2055224 h 205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9826" h="2055224">
                <a:moveTo>
                  <a:pt x="0" y="0"/>
                </a:moveTo>
                <a:lnTo>
                  <a:pt x="2589826" y="0"/>
                </a:lnTo>
                <a:lnTo>
                  <a:pt x="2589826" y="2055224"/>
                </a:lnTo>
                <a:lnTo>
                  <a:pt x="0" y="20552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0452555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10744448" y="449754"/>
            <a:ext cx="253173" cy="2531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11024427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914400" y="6428563"/>
            <a:ext cx="253173" cy="2531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1206293" y="6428563"/>
            <a:ext cx="253173" cy="253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1486272" y="6428563"/>
            <a:ext cx="253173" cy="2531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706790" y="6416649"/>
            <a:ext cx="126028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GRAPHICBULB</a:t>
            </a:r>
          </a:p>
        </p:txBody>
      </p:sp>
      <p:sp>
        <p:nvSpPr>
          <p:cNvPr id="19" name="Freeform 5"/>
          <p:cNvSpPr>
            <a:spLocks noChangeArrowheads="1"/>
          </p:cNvSpPr>
          <p:nvPr userDrawn="1"/>
        </p:nvSpPr>
        <p:spPr bwMode="auto">
          <a:xfrm>
            <a:off x="11121648" y="513134"/>
            <a:ext cx="75935" cy="131426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6"/>
          <p:cNvSpPr>
            <a:spLocks noChangeArrowheads="1"/>
          </p:cNvSpPr>
          <p:nvPr userDrawn="1"/>
        </p:nvSpPr>
        <p:spPr bwMode="auto">
          <a:xfrm>
            <a:off x="10534176" y="513134"/>
            <a:ext cx="75935" cy="131426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69"/>
          <p:cNvSpPr>
            <a:spLocks noChangeArrowheads="1"/>
          </p:cNvSpPr>
          <p:nvPr userDrawn="1"/>
        </p:nvSpPr>
        <p:spPr bwMode="auto">
          <a:xfrm>
            <a:off x="1545443" y="6506949"/>
            <a:ext cx="146261" cy="96400"/>
          </a:xfrm>
          <a:custGeom>
            <a:avLst/>
            <a:gdLst>
              <a:gd name="T0" fmla="*/ 110347 w 514"/>
              <a:gd name="T1" fmla="*/ 77365 h 338"/>
              <a:gd name="T2" fmla="*/ 110347 w 514"/>
              <a:gd name="T3" fmla="*/ 77365 h 338"/>
              <a:gd name="T4" fmla="*/ 134264 w 514"/>
              <a:gd name="T5" fmla="*/ 48489 h 338"/>
              <a:gd name="T6" fmla="*/ 86429 w 514"/>
              <a:gd name="T7" fmla="*/ 0 h 338"/>
              <a:gd name="T8" fmla="*/ 0 w 514"/>
              <a:gd name="T9" fmla="*/ 0 h 338"/>
              <a:gd name="T10" fmla="*/ 0 w 514"/>
              <a:gd name="T11" fmla="*/ 173798 h 338"/>
              <a:gd name="T12" fmla="*/ 86429 w 514"/>
              <a:gd name="T13" fmla="*/ 173798 h 338"/>
              <a:gd name="T14" fmla="*/ 139156 w 514"/>
              <a:gd name="T15" fmla="*/ 120951 h 338"/>
              <a:gd name="T16" fmla="*/ 110347 w 514"/>
              <a:gd name="T17" fmla="*/ 77365 h 338"/>
              <a:gd name="T18" fmla="*/ 38594 w 514"/>
              <a:gd name="T19" fmla="*/ 28876 h 338"/>
              <a:gd name="T20" fmla="*/ 38594 w 514"/>
              <a:gd name="T21" fmla="*/ 28876 h 338"/>
              <a:gd name="T22" fmla="*/ 86429 w 514"/>
              <a:gd name="T23" fmla="*/ 28876 h 338"/>
              <a:gd name="T24" fmla="*/ 101106 w 514"/>
              <a:gd name="T25" fmla="*/ 48489 h 338"/>
              <a:gd name="T26" fmla="*/ 81537 w 514"/>
              <a:gd name="T27" fmla="*/ 68103 h 338"/>
              <a:gd name="T28" fmla="*/ 38594 w 514"/>
              <a:gd name="T29" fmla="*/ 68103 h 338"/>
              <a:gd name="T30" fmla="*/ 38594 w 514"/>
              <a:gd name="T31" fmla="*/ 28876 h 338"/>
              <a:gd name="T32" fmla="*/ 86429 w 514"/>
              <a:gd name="T33" fmla="*/ 144923 h 338"/>
              <a:gd name="T34" fmla="*/ 86429 w 514"/>
              <a:gd name="T35" fmla="*/ 144923 h 338"/>
              <a:gd name="T36" fmla="*/ 38594 w 514"/>
              <a:gd name="T37" fmla="*/ 144923 h 338"/>
              <a:gd name="T38" fmla="*/ 38594 w 514"/>
              <a:gd name="T39" fmla="*/ 96978 h 338"/>
              <a:gd name="T40" fmla="*/ 86429 w 514"/>
              <a:gd name="T41" fmla="*/ 96978 h 338"/>
              <a:gd name="T42" fmla="*/ 105454 w 514"/>
              <a:gd name="T43" fmla="*/ 120951 h 338"/>
              <a:gd name="T44" fmla="*/ 86429 w 514"/>
              <a:gd name="T45" fmla="*/ 144923 h 338"/>
              <a:gd name="T46" fmla="*/ 211996 w 514"/>
              <a:gd name="T47" fmla="*/ 43586 h 338"/>
              <a:gd name="T48" fmla="*/ 211996 w 514"/>
              <a:gd name="T49" fmla="*/ 43586 h 338"/>
              <a:gd name="T50" fmla="*/ 144049 w 514"/>
              <a:gd name="T51" fmla="*/ 111144 h 338"/>
              <a:gd name="T52" fmla="*/ 211996 w 514"/>
              <a:gd name="T53" fmla="*/ 178702 h 338"/>
              <a:gd name="T54" fmla="*/ 269616 w 514"/>
              <a:gd name="T55" fmla="*/ 130757 h 338"/>
              <a:gd name="T56" fmla="*/ 240806 w 514"/>
              <a:gd name="T57" fmla="*/ 130757 h 338"/>
              <a:gd name="T58" fmla="*/ 211996 w 514"/>
              <a:gd name="T59" fmla="*/ 149826 h 338"/>
              <a:gd name="T60" fmla="*/ 183186 w 514"/>
              <a:gd name="T61" fmla="*/ 120951 h 338"/>
              <a:gd name="T62" fmla="*/ 269616 w 514"/>
              <a:gd name="T63" fmla="*/ 120951 h 338"/>
              <a:gd name="T64" fmla="*/ 211996 w 514"/>
              <a:gd name="T65" fmla="*/ 43586 h 338"/>
              <a:gd name="T66" fmla="*/ 235914 w 514"/>
              <a:gd name="T67" fmla="*/ 96978 h 338"/>
              <a:gd name="T68" fmla="*/ 235914 w 514"/>
              <a:gd name="T69" fmla="*/ 96978 h 338"/>
              <a:gd name="T70" fmla="*/ 183186 w 514"/>
              <a:gd name="T71" fmla="*/ 96978 h 338"/>
              <a:gd name="T72" fmla="*/ 211996 w 514"/>
              <a:gd name="T73" fmla="*/ 68103 h 338"/>
              <a:gd name="T74" fmla="*/ 235914 w 514"/>
              <a:gd name="T75" fmla="*/ 96978 h 338"/>
              <a:gd name="T76" fmla="*/ 245698 w 514"/>
              <a:gd name="T77" fmla="*/ 9807 h 338"/>
              <a:gd name="T78" fmla="*/ 245698 w 514"/>
              <a:gd name="T79" fmla="*/ 9807 h 338"/>
              <a:gd name="T80" fmla="*/ 173402 w 514"/>
              <a:gd name="T81" fmla="*/ 9807 h 338"/>
              <a:gd name="T82" fmla="*/ 173402 w 514"/>
              <a:gd name="T83" fmla="*/ 33779 h 338"/>
              <a:gd name="T84" fmla="*/ 245698 w 514"/>
              <a:gd name="T85" fmla="*/ 33779 h 338"/>
              <a:gd name="T86" fmla="*/ 245698 w 514"/>
              <a:gd name="T87" fmla="*/ 9807 h 33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2" name="Freeform 75"/>
          <p:cNvSpPr>
            <a:spLocks noChangeArrowheads="1"/>
          </p:cNvSpPr>
          <p:nvPr userDrawn="1"/>
        </p:nvSpPr>
        <p:spPr bwMode="auto">
          <a:xfrm>
            <a:off x="1300060" y="6490329"/>
            <a:ext cx="69807" cy="129641"/>
          </a:xfrm>
          <a:custGeom>
            <a:avLst/>
            <a:gdLst>
              <a:gd name="T0" fmla="*/ 132814 w 249"/>
              <a:gd name="T1" fmla="*/ 43735 h 453"/>
              <a:gd name="T2" fmla="*/ 132814 w 249"/>
              <a:gd name="T3" fmla="*/ 43735 h 453"/>
              <a:gd name="T4" fmla="*/ 94791 w 249"/>
              <a:gd name="T5" fmla="*/ 43735 h 453"/>
              <a:gd name="T6" fmla="*/ 85687 w 249"/>
              <a:gd name="T7" fmla="*/ 58496 h 453"/>
              <a:gd name="T8" fmla="*/ 85687 w 249"/>
              <a:gd name="T9" fmla="*/ 87470 h 453"/>
              <a:gd name="T10" fmla="*/ 132814 w 249"/>
              <a:gd name="T11" fmla="*/ 87470 h 453"/>
              <a:gd name="T12" fmla="*/ 132814 w 249"/>
              <a:gd name="T13" fmla="*/ 126285 h 453"/>
              <a:gd name="T14" fmla="*/ 85687 w 249"/>
              <a:gd name="T15" fmla="*/ 126285 h 453"/>
              <a:gd name="T16" fmla="*/ 85687 w 249"/>
              <a:gd name="T17" fmla="*/ 247103 h 453"/>
              <a:gd name="T18" fmla="*/ 42308 w 249"/>
              <a:gd name="T19" fmla="*/ 247103 h 453"/>
              <a:gd name="T20" fmla="*/ 42308 w 249"/>
              <a:gd name="T21" fmla="*/ 126285 h 453"/>
              <a:gd name="T22" fmla="*/ 0 w 249"/>
              <a:gd name="T23" fmla="*/ 126285 h 453"/>
              <a:gd name="T24" fmla="*/ 0 w 249"/>
              <a:gd name="T25" fmla="*/ 87470 h 453"/>
              <a:gd name="T26" fmla="*/ 42308 w 249"/>
              <a:gd name="T27" fmla="*/ 87470 h 453"/>
              <a:gd name="T28" fmla="*/ 42308 w 249"/>
              <a:gd name="T29" fmla="*/ 63416 h 453"/>
              <a:gd name="T30" fmla="*/ 94791 w 249"/>
              <a:gd name="T31" fmla="*/ 0 h 453"/>
              <a:gd name="T32" fmla="*/ 132814 w 249"/>
              <a:gd name="T33" fmla="*/ 0 h 453"/>
              <a:gd name="T34" fmla="*/ 132814 w 249"/>
              <a:gd name="T35" fmla="*/ 43735 h 45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3" name="Freeform 85"/>
          <p:cNvSpPr>
            <a:spLocks noChangeArrowheads="1"/>
          </p:cNvSpPr>
          <p:nvPr userDrawn="1"/>
        </p:nvSpPr>
        <p:spPr bwMode="auto">
          <a:xfrm>
            <a:off x="978162" y="6502379"/>
            <a:ext cx="131303" cy="105541"/>
          </a:xfrm>
          <a:custGeom>
            <a:avLst/>
            <a:gdLst>
              <a:gd name="T0" fmla="*/ 250282 w 462"/>
              <a:gd name="T1" fmla="*/ 24258 h 374"/>
              <a:gd name="T2" fmla="*/ 250282 w 462"/>
              <a:gd name="T3" fmla="*/ 24258 h 374"/>
              <a:gd name="T4" fmla="*/ 221508 w 462"/>
              <a:gd name="T5" fmla="*/ 33962 h 374"/>
              <a:gd name="T6" fmla="*/ 240510 w 462"/>
              <a:gd name="T7" fmla="*/ 5391 h 374"/>
              <a:gd name="T8" fmla="*/ 211192 w 462"/>
              <a:gd name="T9" fmla="*/ 19407 h 374"/>
              <a:gd name="T10" fmla="*/ 173189 w 462"/>
              <a:gd name="T11" fmla="*/ 0 h 374"/>
              <a:gd name="T12" fmla="*/ 119983 w 462"/>
              <a:gd name="T13" fmla="*/ 52829 h 374"/>
              <a:gd name="T14" fmla="*/ 124870 w 462"/>
              <a:gd name="T15" fmla="*/ 62532 h 374"/>
              <a:gd name="T16" fmla="*/ 19002 w 462"/>
              <a:gd name="T17" fmla="*/ 10242 h 374"/>
              <a:gd name="T18" fmla="*/ 9229 w 462"/>
              <a:gd name="T19" fmla="*/ 38813 h 374"/>
              <a:gd name="T20" fmla="*/ 33118 w 462"/>
              <a:gd name="T21" fmla="*/ 81400 h 374"/>
              <a:gd name="T22" fmla="*/ 9229 w 462"/>
              <a:gd name="T23" fmla="*/ 72236 h 374"/>
              <a:gd name="T24" fmla="*/ 9229 w 462"/>
              <a:gd name="T25" fmla="*/ 72236 h 374"/>
              <a:gd name="T26" fmla="*/ 53205 w 462"/>
              <a:gd name="T27" fmla="*/ 124526 h 374"/>
              <a:gd name="T28" fmla="*/ 38004 w 462"/>
              <a:gd name="T29" fmla="*/ 124526 h 374"/>
              <a:gd name="T30" fmla="*/ 28774 w 462"/>
              <a:gd name="T31" fmla="*/ 124526 h 374"/>
              <a:gd name="T32" fmla="*/ 77093 w 462"/>
              <a:gd name="T33" fmla="*/ 158487 h 374"/>
              <a:gd name="T34" fmla="*/ 14116 w 462"/>
              <a:gd name="T35" fmla="*/ 182206 h 374"/>
              <a:gd name="T36" fmla="*/ 0 w 462"/>
              <a:gd name="T37" fmla="*/ 182206 h 374"/>
              <a:gd name="T38" fmla="*/ 77093 w 462"/>
              <a:gd name="T39" fmla="*/ 201074 h 374"/>
              <a:gd name="T40" fmla="*/ 221508 w 462"/>
              <a:gd name="T41" fmla="*/ 57681 h 374"/>
              <a:gd name="T42" fmla="*/ 221508 w 462"/>
              <a:gd name="T43" fmla="*/ 52829 h 374"/>
              <a:gd name="T44" fmla="*/ 250282 w 462"/>
              <a:gd name="T45" fmla="*/ 24258 h 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0711223" y="460923"/>
            <a:ext cx="322524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AE0D7024-2FC2-462E-B85C-83B71DB3828F}" type="slidenum">
              <a:rPr lang="en-US" sz="9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‹#›</a:t>
            </a:fld>
            <a:endParaRPr lang="en-US" sz="90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25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 hasCustomPrompt="1"/>
          </p:nvPr>
        </p:nvSpPr>
        <p:spPr>
          <a:xfrm>
            <a:off x="1118752" y="1917215"/>
            <a:ext cx="4760037" cy="2678153"/>
          </a:xfrm>
          <a:custGeom>
            <a:avLst/>
            <a:gdLst>
              <a:gd name="connsiteX0" fmla="*/ 0 w 4760037"/>
              <a:gd name="connsiteY0" fmla="*/ 0 h 2678153"/>
              <a:gd name="connsiteX1" fmla="*/ 4760037 w 4760037"/>
              <a:gd name="connsiteY1" fmla="*/ 0 h 2678153"/>
              <a:gd name="connsiteX2" fmla="*/ 4760037 w 4760037"/>
              <a:gd name="connsiteY2" fmla="*/ 2678153 h 2678153"/>
              <a:gd name="connsiteX3" fmla="*/ 0 w 4760037"/>
              <a:gd name="connsiteY3" fmla="*/ 2678153 h 267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037" h="2678153">
                <a:moveTo>
                  <a:pt x="0" y="0"/>
                </a:moveTo>
                <a:lnTo>
                  <a:pt x="4760037" y="0"/>
                </a:lnTo>
                <a:lnTo>
                  <a:pt x="4760037" y="2678153"/>
                </a:lnTo>
                <a:lnTo>
                  <a:pt x="0" y="26781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0452555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0744448" y="449754"/>
            <a:ext cx="253173" cy="2531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1024427" y="449753"/>
            <a:ext cx="253173" cy="2531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914400" y="6428563"/>
            <a:ext cx="253173" cy="2531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1206293" y="6428563"/>
            <a:ext cx="253173" cy="253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1486272" y="6428563"/>
            <a:ext cx="253173" cy="2531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706790" y="6416649"/>
            <a:ext cx="126028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GRAPHICBULB</a:t>
            </a:r>
          </a:p>
        </p:txBody>
      </p:sp>
      <p:sp>
        <p:nvSpPr>
          <p:cNvPr id="13" name="Freeform 5"/>
          <p:cNvSpPr>
            <a:spLocks noChangeArrowheads="1"/>
          </p:cNvSpPr>
          <p:nvPr userDrawn="1"/>
        </p:nvSpPr>
        <p:spPr bwMode="auto">
          <a:xfrm>
            <a:off x="11121648" y="513134"/>
            <a:ext cx="75935" cy="131426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6"/>
          <p:cNvSpPr>
            <a:spLocks noChangeArrowheads="1"/>
          </p:cNvSpPr>
          <p:nvPr userDrawn="1"/>
        </p:nvSpPr>
        <p:spPr bwMode="auto">
          <a:xfrm>
            <a:off x="10534176" y="513134"/>
            <a:ext cx="75935" cy="131426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69"/>
          <p:cNvSpPr>
            <a:spLocks noChangeArrowheads="1"/>
          </p:cNvSpPr>
          <p:nvPr userDrawn="1"/>
        </p:nvSpPr>
        <p:spPr bwMode="auto">
          <a:xfrm>
            <a:off x="1545443" y="6506949"/>
            <a:ext cx="146261" cy="96400"/>
          </a:xfrm>
          <a:custGeom>
            <a:avLst/>
            <a:gdLst>
              <a:gd name="T0" fmla="*/ 110347 w 514"/>
              <a:gd name="T1" fmla="*/ 77365 h 338"/>
              <a:gd name="T2" fmla="*/ 110347 w 514"/>
              <a:gd name="T3" fmla="*/ 77365 h 338"/>
              <a:gd name="T4" fmla="*/ 134264 w 514"/>
              <a:gd name="T5" fmla="*/ 48489 h 338"/>
              <a:gd name="T6" fmla="*/ 86429 w 514"/>
              <a:gd name="T7" fmla="*/ 0 h 338"/>
              <a:gd name="T8" fmla="*/ 0 w 514"/>
              <a:gd name="T9" fmla="*/ 0 h 338"/>
              <a:gd name="T10" fmla="*/ 0 w 514"/>
              <a:gd name="T11" fmla="*/ 173798 h 338"/>
              <a:gd name="T12" fmla="*/ 86429 w 514"/>
              <a:gd name="T13" fmla="*/ 173798 h 338"/>
              <a:gd name="T14" fmla="*/ 139156 w 514"/>
              <a:gd name="T15" fmla="*/ 120951 h 338"/>
              <a:gd name="T16" fmla="*/ 110347 w 514"/>
              <a:gd name="T17" fmla="*/ 77365 h 338"/>
              <a:gd name="T18" fmla="*/ 38594 w 514"/>
              <a:gd name="T19" fmla="*/ 28876 h 338"/>
              <a:gd name="T20" fmla="*/ 38594 w 514"/>
              <a:gd name="T21" fmla="*/ 28876 h 338"/>
              <a:gd name="T22" fmla="*/ 86429 w 514"/>
              <a:gd name="T23" fmla="*/ 28876 h 338"/>
              <a:gd name="T24" fmla="*/ 101106 w 514"/>
              <a:gd name="T25" fmla="*/ 48489 h 338"/>
              <a:gd name="T26" fmla="*/ 81537 w 514"/>
              <a:gd name="T27" fmla="*/ 68103 h 338"/>
              <a:gd name="T28" fmla="*/ 38594 w 514"/>
              <a:gd name="T29" fmla="*/ 68103 h 338"/>
              <a:gd name="T30" fmla="*/ 38594 w 514"/>
              <a:gd name="T31" fmla="*/ 28876 h 338"/>
              <a:gd name="T32" fmla="*/ 86429 w 514"/>
              <a:gd name="T33" fmla="*/ 144923 h 338"/>
              <a:gd name="T34" fmla="*/ 86429 w 514"/>
              <a:gd name="T35" fmla="*/ 144923 h 338"/>
              <a:gd name="T36" fmla="*/ 38594 w 514"/>
              <a:gd name="T37" fmla="*/ 144923 h 338"/>
              <a:gd name="T38" fmla="*/ 38594 w 514"/>
              <a:gd name="T39" fmla="*/ 96978 h 338"/>
              <a:gd name="T40" fmla="*/ 86429 w 514"/>
              <a:gd name="T41" fmla="*/ 96978 h 338"/>
              <a:gd name="T42" fmla="*/ 105454 w 514"/>
              <a:gd name="T43" fmla="*/ 120951 h 338"/>
              <a:gd name="T44" fmla="*/ 86429 w 514"/>
              <a:gd name="T45" fmla="*/ 144923 h 338"/>
              <a:gd name="T46" fmla="*/ 211996 w 514"/>
              <a:gd name="T47" fmla="*/ 43586 h 338"/>
              <a:gd name="T48" fmla="*/ 211996 w 514"/>
              <a:gd name="T49" fmla="*/ 43586 h 338"/>
              <a:gd name="T50" fmla="*/ 144049 w 514"/>
              <a:gd name="T51" fmla="*/ 111144 h 338"/>
              <a:gd name="T52" fmla="*/ 211996 w 514"/>
              <a:gd name="T53" fmla="*/ 178702 h 338"/>
              <a:gd name="T54" fmla="*/ 269616 w 514"/>
              <a:gd name="T55" fmla="*/ 130757 h 338"/>
              <a:gd name="T56" fmla="*/ 240806 w 514"/>
              <a:gd name="T57" fmla="*/ 130757 h 338"/>
              <a:gd name="T58" fmla="*/ 211996 w 514"/>
              <a:gd name="T59" fmla="*/ 149826 h 338"/>
              <a:gd name="T60" fmla="*/ 183186 w 514"/>
              <a:gd name="T61" fmla="*/ 120951 h 338"/>
              <a:gd name="T62" fmla="*/ 269616 w 514"/>
              <a:gd name="T63" fmla="*/ 120951 h 338"/>
              <a:gd name="T64" fmla="*/ 211996 w 514"/>
              <a:gd name="T65" fmla="*/ 43586 h 338"/>
              <a:gd name="T66" fmla="*/ 235914 w 514"/>
              <a:gd name="T67" fmla="*/ 96978 h 338"/>
              <a:gd name="T68" fmla="*/ 235914 w 514"/>
              <a:gd name="T69" fmla="*/ 96978 h 338"/>
              <a:gd name="T70" fmla="*/ 183186 w 514"/>
              <a:gd name="T71" fmla="*/ 96978 h 338"/>
              <a:gd name="T72" fmla="*/ 211996 w 514"/>
              <a:gd name="T73" fmla="*/ 68103 h 338"/>
              <a:gd name="T74" fmla="*/ 235914 w 514"/>
              <a:gd name="T75" fmla="*/ 96978 h 338"/>
              <a:gd name="T76" fmla="*/ 245698 w 514"/>
              <a:gd name="T77" fmla="*/ 9807 h 338"/>
              <a:gd name="T78" fmla="*/ 245698 w 514"/>
              <a:gd name="T79" fmla="*/ 9807 h 338"/>
              <a:gd name="T80" fmla="*/ 173402 w 514"/>
              <a:gd name="T81" fmla="*/ 9807 h 338"/>
              <a:gd name="T82" fmla="*/ 173402 w 514"/>
              <a:gd name="T83" fmla="*/ 33779 h 338"/>
              <a:gd name="T84" fmla="*/ 245698 w 514"/>
              <a:gd name="T85" fmla="*/ 33779 h 338"/>
              <a:gd name="T86" fmla="*/ 245698 w 514"/>
              <a:gd name="T87" fmla="*/ 9807 h 33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6" name="Freeform 75"/>
          <p:cNvSpPr>
            <a:spLocks noChangeArrowheads="1"/>
          </p:cNvSpPr>
          <p:nvPr userDrawn="1"/>
        </p:nvSpPr>
        <p:spPr bwMode="auto">
          <a:xfrm>
            <a:off x="1300060" y="6490329"/>
            <a:ext cx="69807" cy="129641"/>
          </a:xfrm>
          <a:custGeom>
            <a:avLst/>
            <a:gdLst>
              <a:gd name="T0" fmla="*/ 132814 w 249"/>
              <a:gd name="T1" fmla="*/ 43735 h 453"/>
              <a:gd name="T2" fmla="*/ 132814 w 249"/>
              <a:gd name="T3" fmla="*/ 43735 h 453"/>
              <a:gd name="T4" fmla="*/ 94791 w 249"/>
              <a:gd name="T5" fmla="*/ 43735 h 453"/>
              <a:gd name="T6" fmla="*/ 85687 w 249"/>
              <a:gd name="T7" fmla="*/ 58496 h 453"/>
              <a:gd name="T8" fmla="*/ 85687 w 249"/>
              <a:gd name="T9" fmla="*/ 87470 h 453"/>
              <a:gd name="T10" fmla="*/ 132814 w 249"/>
              <a:gd name="T11" fmla="*/ 87470 h 453"/>
              <a:gd name="T12" fmla="*/ 132814 w 249"/>
              <a:gd name="T13" fmla="*/ 126285 h 453"/>
              <a:gd name="T14" fmla="*/ 85687 w 249"/>
              <a:gd name="T15" fmla="*/ 126285 h 453"/>
              <a:gd name="T16" fmla="*/ 85687 w 249"/>
              <a:gd name="T17" fmla="*/ 247103 h 453"/>
              <a:gd name="T18" fmla="*/ 42308 w 249"/>
              <a:gd name="T19" fmla="*/ 247103 h 453"/>
              <a:gd name="T20" fmla="*/ 42308 w 249"/>
              <a:gd name="T21" fmla="*/ 126285 h 453"/>
              <a:gd name="T22" fmla="*/ 0 w 249"/>
              <a:gd name="T23" fmla="*/ 126285 h 453"/>
              <a:gd name="T24" fmla="*/ 0 w 249"/>
              <a:gd name="T25" fmla="*/ 87470 h 453"/>
              <a:gd name="T26" fmla="*/ 42308 w 249"/>
              <a:gd name="T27" fmla="*/ 87470 h 453"/>
              <a:gd name="T28" fmla="*/ 42308 w 249"/>
              <a:gd name="T29" fmla="*/ 63416 h 453"/>
              <a:gd name="T30" fmla="*/ 94791 w 249"/>
              <a:gd name="T31" fmla="*/ 0 h 453"/>
              <a:gd name="T32" fmla="*/ 132814 w 249"/>
              <a:gd name="T33" fmla="*/ 0 h 453"/>
              <a:gd name="T34" fmla="*/ 132814 w 249"/>
              <a:gd name="T35" fmla="*/ 43735 h 45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7" name="Freeform 85"/>
          <p:cNvSpPr>
            <a:spLocks noChangeArrowheads="1"/>
          </p:cNvSpPr>
          <p:nvPr userDrawn="1"/>
        </p:nvSpPr>
        <p:spPr bwMode="auto">
          <a:xfrm>
            <a:off x="978162" y="6502379"/>
            <a:ext cx="131303" cy="105541"/>
          </a:xfrm>
          <a:custGeom>
            <a:avLst/>
            <a:gdLst>
              <a:gd name="T0" fmla="*/ 250282 w 462"/>
              <a:gd name="T1" fmla="*/ 24258 h 374"/>
              <a:gd name="T2" fmla="*/ 250282 w 462"/>
              <a:gd name="T3" fmla="*/ 24258 h 374"/>
              <a:gd name="T4" fmla="*/ 221508 w 462"/>
              <a:gd name="T5" fmla="*/ 33962 h 374"/>
              <a:gd name="T6" fmla="*/ 240510 w 462"/>
              <a:gd name="T7" fmla="*/ 5391 h 374"/>
              <a:gd name="T8" fmla="*/ 211192 w 462"/>
              <a:gd name="T9" fmla="*/ 19407 h 374"/>
              <a:gd name="T10" fmla="*/ 173189 w 462"/>
              <a:gd name="T11" fmla="*/ 0 h 374"/>
              <a:gd name="T12" fmla="*/ 119983 w 462"/>
              <a:gd name="T13" fmla="*/ 52829 h 374"/>
              <a:gd name="T14" fmla="*/ 124870 w 462"/>
              <a:gd name="T15" fmla="*/ 62532 h 374"/>
              <a:gd name="T16" fmla="*/ 19002 w 462"/>
              <a:gd name="T17" fmla="*/ 10242 h 374"/>
              <a:gd name="T18" fmla="*/ 9229 w 462"/>
              <a:gd name="T19" fmla="*/ 38813 h 374"/>
              <a:gd name="T20" fmla="*/ 33118 w 462"/>
              <a:gd name="T21" fmla="*/ 81400 h 374"/>
              <a:gd name="T22" fmla="*/ 9229 w 462"/>
              <a:gd name="T23" fmla="*/ 72236 h 374"/>
              <a:gd name="T24" fmla="*/ 9229 w 462"/>
              <a:gd name="T25" fmla="*/ 72236 h 374"/>
              <a:gd name="T26" fmla="*/ 53205 w 462"/>
              <a:gd name="T27" fmla="*/ 124526 h 374"/>
              <a:gd name="T28" fmla="*/ 38004 w 462"/>
              <a:gd name="T29" fmla="*/ 124526 h 374"/>
              <a:gd name="T30" fmla="*/ 28774 w 462"/>
              <a:gd name="T31" fmla="*/ 124526 h 374"/>
              <a:gd name="T32" fmla="*/ 77093 w 462"/>
              <a:gd name="T33" fmla="*/ 158487 h 374"/>
              <a:gd name="T34" fmla="*/ 14116 w 462"/>
              <a:gd name="T35" fmla="*/ 182206 h 374"/>
              <a:gd name="T36" fmla="*/ 0 w 462"/>
              <a:gd name="T37" fmla="*/ 182206 h 374"/>
              <a:gd name="T38" fmla="*/ 77093 w 462"/>
              <a:gd name="T39" fmla="*/ 201074 h 374"/>
              <a:gd name="T40" fmla="*/ 221508 w 462"/>
              <a:gd name="T41" fmla="*/ 57681 h 374"/>
              <a:gd name="T42" fmla="*/ 221508 w 462"/>
              <a:gd name="T43" fmla="*/ 52829 h 374"/>
              <a:gd name="T44" fmla="*/ 250282 w 462"/>
              <a:gd name="T45" fmla="*/ 24258 h 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711223" y="460923"/>
            <a:ext cx="322524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AE0D7024-2FC2-462E-B85C-83B71DB3828F}" type="slidenum">
              <a:rPr lang="en-US" sz="90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‹#›</a:t>
            </a:fld>
            <a:endParaRPr lang="en-US" sz="90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224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7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.xml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8.xml"/><Relationship Id="rId5" Type="http://schemas.openxmlformats.org/officeDocument/2006/relationships/customXml" Target="../ink/ink7.xml"/><Relationship Id="rId4" Type="http://schemas.openxmlformats.org/officeDocument/2006/relationships/customXml" Target="../ink/ink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customXml" Target="../ink/ink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tx2">
              <a:lumMod val="50000"/>
            </a:schemeClr>
          </a:fgClr>
          <a:bgClr>
            <a:schemeClr val="tx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127253" y="2574036"/>
            <a:ext cx="5937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 you know DB?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87069" y="3380875"/>
            <a:ext cx="3017877" cy="456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Baekjoon</a:t>
            </a:r>
            <a:r>
              <a:rPr lang="en-US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 Best Conference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638699" y="4029356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CED7AE-4B40-428D-AED9-3CFF0789F01B}"/>
              </a:ext>
            </a:extLst>
          </p:cNvPr>
          <p:cNvSpPr txBox="1"/>
          <p:nvPr/>
        </p:nvSpPr>
        <p:spPr>
          <a:xfrm>
            <a:off x="9211376" y="6107664"/>
            <a:ext cx="298062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김준호 </a:t>
            </a:r>
            <a:r>
              <a:rPr lang="en-US" altLang="ko-KR" sz="2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(</a:t>
            </a:r>
            <a:r>
              <a:rPr lang="en-US" altLang="ko-KR" sz="2400" b="1" dirty="0" err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a.k.a</a:t>
            </a:r>
            <a:r>
              <a:rPr lang="en-US" altLang="ko-KR" sz="2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Cono</a:t>
            </a:r>
            <a:r>
              <a:rPr lang="en-US" altLang="ko-KR" sz="24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168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B+ tree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8D141E91-B651-4E95-9215-F6544C534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99" y="2184233"/>
            <a:ext cx="96012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9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168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B+ tree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F40CD503-8895-4DE8-A11E-4C6C27B73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57" y="2334226"/>
            <a:ext cx="10377685" cy="283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4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168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B+ tree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4ACA0C8B-DF01-438C-B580-07329185C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10664"/>
            <a:ext cx="89916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5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168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B+ tree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4EB74C56-6A29-4126-B38A-1950083EC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838325"/>
            <a:ext cx="93440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4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168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B+ tree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65A91294-8D42-4375-8BBC-4F35818B5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653390"/>
            <a:ext cx="9124950" cy="3705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517C25-7175-44F2-97C2-E293266D5957}"/>
              </a:ext>
            </a:extLst>
          </p:cNvPr>
          <p:cNvSpPr txBox="1"/>
          <p:nvPr/>
        </p:nvSpPr>
        <p:spPr>
          <a:xfrm>
            <a:off x="1653181" y="5685406"/>
            <a:ext cx="888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Thinking about B+ tree with 256 pointers…</a:t>
            </a:r>
          </a:p>
        </p:txBody>
      </p:sp>
    </p:spTree>
    <p:extLst>
      <p:ext uri="{BB962C8B-B14F-4D97-AF65-F5344CB8AC3E}">
        <p14:creationId xmlns:p14="http://schemas.microsoft.com/office/powerpoint/2010/main" val="12979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5640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Thinking About Memory …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AA34BEA-6C9B-4DA8-9D87-24E04BBDD7D7}"/>
              </a:ext>
            </a:extLst>
          </p:cNvPr>
          <p:cNvSpPr txBox="1"/>
          <p:nvPr/>
        </p:nvSpPr>
        <p:spPr>
          <a:xfrm>
            <a:off x="834190" y="2228671"/>
            <a:ext cx="106776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 page = 4 KB</a:t>
            </a:r>
          </a:p>
          <a:p>
            <a:r>
              <a:rPr lang="en-US" sz="3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1,000,000 pages = 4,000,000 KB =</a:t>
            </a:r>
            <a:r>
              <a:rPr lang="ko-KR" altLang="en-US" sz="3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altLang="ko-KR" sz="3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390.625</a:t>
            </a:r>
            <a:r>
              <a:rPr lang="ko-KR" altLang="en-US" sz="3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altLang="ko-KR" sz="3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MB</a:t>
            </a:r>
            <a:endParaRPr lang="en-US" sz="3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US" sz="3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10,000,000 pages = 40,000,000 KB =</a:t>
            </a:r>
            <a:r>
              <a:rPr lang="ko-KR" altLang="en-US" sz="3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altLang="ko-KR" sz="3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3906.25 MB</a:t>
            </a:r>
          </a:p>
          <a:p>
            <a:endParaRPr lang="en-US" sz="30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US" sz="3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Require LARGE memory! </a:t>
            </a:r>
          </a:p>
        </p:txBody>
      </p:sp>
    </p:spTree>
    <p:extLst>
      <p:ext uri="{BB962C8B-B14F-4D97-AF65-F5344CB8AC3E}">
        <p14:creationId xmlns:p14="http://schemas.microsoft.com/office/powerpoint/2010/main" val="378955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5640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Thinking About Memory …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131223F8-24B1-43E5-9ADD-8FA6F43FF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01" y="2787360"/>
            <a:ext cx="9981398" cy="14288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8FD172-B94C-46FF-9CEC-03E6DB0C040E}"/>
              </a:ext>
            </a:extLst>
          </p:cNvPr>
          <p:cNvSpPr txBox="1"/>
          <p:nvPr/>
        </p:nvSpPr>
        <p:spPr>
          <a:xfrm>
            <a:off x="918298" y="4702365"/>
            <a:ext cx="10677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RAM is expensive!</a:t>
            </a:r>
          </a:p>
        </p:txBody>
      </p:sp>
    </p:spTree>
    <p:extLst>
      <p:ext uri="{BB962C8B-B14F-4D97-AF65-F5344CB8AC3E}">
        <p14:creationId xmlns:p14="http://schemas.microsoft.com/office/powerpoint/2010/main" val="291299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5640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Thinking About Memory …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8FD172-B94C-46FF-9CEC-03E6DB0C040E}"/>
              </a:ext>
            </a:extLst>
          </p:cNvPr>
          <p:cNvSpPr txBox="1"/>
          <p:nvPr/>
        </p:nvSpPr>
        <p:spPr>
          <a:xfrm>
            <a:off x="918298" y="5664194"/>
            <a:ext cx="10677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Use HDD</a:t>
            </a:r>
          </a:p>
        </p:txBody>
      </p:sp>
      <p:pic>
        <p:nvPicPr>
          <p:cNvPr id="2050" name="Picture 2" descr="hard disk에 대한 이미지 검색결과">
            <a:extLst>
              <a:ext uri="{FF2B5EF4-FFF2-40B4-BE49-F238E27FC236}">
                <a16:creationId xmlns:a16="http://schemas.microsoft.com/office/drawing/2014/main" id="{E6AC3316-A193-411F-908B-789A6D5DC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9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064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Database hierarchy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E336DABE-DFF4-423D-B5BF-8A26E78C5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64" y="1285324"/>
            <a:ext cx="3467100" cy="5095875"/>
          </a:xfrm>
          <a:prstGeom prst="rect">
            <a:avLst/>
          </a:prstGeom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A443655F-A6FB-45C9-BE52-E85F5B7CADBD}"/>
              </a:ext>
            </a:extLst>
          </p:cNvPr>
          <p:cNvSpPr/>
          <p:nvPr/>
        </p:nvSpPr>
        <p:spPr>
          <a:xfrm flipH="1">
            <a:off x="5421122" y="4639027"/>
            <a:ext cx="4098261" cy="529740"/>
          </a:xfrm>
          <a:prstGeom prst="rightArrow">
            <a:avLst>
              <a:gd name="adj1" fmla="val 32781"/>
              <a:gd name="adj2" fmla="val 4735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5806A-C6DA-42A1-909D-CD26F4FAEB8C}"/>
              </a:ext>
            </a:extLst>
          </p:cNvPr>
          <p:cNvSpPr txBox="1"/>
          <p:nvPr/>
        </p:nvSpPr>
        <p:spPr>
          <a:xfrm>
            <a:off x="5635032" y="4113204"/>
            <a:ext cx="381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2365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5220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Disk Space Management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3231981A-AAF4-4C9D-B53D-F3D6CB464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33" y="1742072"/>
            <a:ext cx="9344025" cy="3181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9DA684-136E-471A-AB96-ABD171FAA95E}"/>
              </a:ext>
            </a:extLst>
          </p:cNvPr>
          <p:cNvSpPr txBox="1"/>
          <p:nvPr/>
        </p:nvSpPr>
        <p:spPr>
          <a:xfrm>
            <a:off x="834190" y="5505353"/>
            <a:ext cx="1072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Each node is page, and page is stored in part of file!</a:t>
            </a:r>
          </a:p>
        </p:txBody>
      </p:sp>
    </p:spTree>
    <p:extLst>
      <p:ext uri="{BB962C8B-B14F-4D97-AF65-F5344CB8AC3E}">
        <p14:creationId xmlns:p14="http://schemas.microsoft.com/office/powerpoint/2010/main" val="2485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2011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Contents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D56CAB-AE70-4CA4-AB92-14396B7AE420}"/>
              </a:ext>
            </a:extLst>
          </p:cNvPr>
          <p:cNvSpPr txBox="1"/>
          <p:nvPr/>
        </p:nvSpPr>
        <p:spPr>
          <a:xfrm>
            <a:off x="834190" y="1318197"/>
            <a:ext cx="7279907" cy="518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Is Database?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File And Index Management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B+ Tree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Disk Space Management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Buffer Management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Relational Algebra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 Optimization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SQL Client</a:t>
            </a:r>
          </a:p>
        </p:txBody>
      </p:sp>
    </p:spTree>
    <p:extLst>
      <p:ext uri="{BB962C8B-B14F-4D97-AF65-F5344CB8AC3E}">
        <p14:creationId xmlns:p14="http://schemas.microsoft.com/office/powerpoint/2010/main" val="240132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5220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Disk Space Management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1BF31DF8-0A34-4A75-869A-03F60C453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248" y="1417436"/>
            <a:ext cx="6300187" cy="36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5220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Disk Space Management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E194AF74-58BD-488D-8440-E051DED6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79" y="1250633"/>
            <a:ext cx="7310355" cy="537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8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5220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Disk Space Management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ABE5CE89-CA2F-4AED-9BC0-2A8EBC706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5" y="1180544"/>
            <a:ext cx="8197373" cy="541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5220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Disk Space Management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2A1BF400-0535-4BDF-AF6A-F87CE1D4A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72" y="2246216"/>
            <a:ext cx="11891828" cy="272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5056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Thinking About File IO…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6F6F043-AFE9-4EB6-9C79-C0B144399971}"/>
              </a:ext>
            </a:extLst>
          </p:cNvPr>
          <p:cNvSpPr txBox="1"/>
          <p:nvPr/>
        </p:nvSpPr>
        <p:spPr>
          <a:xfrm>
            <a:off x="918298" y="1481653"/>
            <a:ext cx="10086479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cin.tie</a:t>
            </a:r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</a:t>
            </a:r>
            <a:r>
              <a:rPr lang="en-US" sz="36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nullptr</a:t>
            </a:r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);</a:t>
            </a:r>
          </a:p>
          <a:p>
            <a:r>
              <a:rPr lang="en-US" sz="36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ios</a:t>
            </a:r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::</a:t>
            </a:r>
            <a:r>
              <a:rPr lang="en-US" sz="36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sync_with_stdio</a:t>
            </a:r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(false);</a:t>
            </a:r>
          </a:p>
          <a:p>
            <a:endParaRPr lang="en-US" sz="3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endl</a:t>
            </a:r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X</a:t>
            </a:r>
          </a:p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‘\n’ O</a:t>
            </a:r>
          </a:p>
          <a:p>
            <a:endParaRPr lang="en-US" sz="3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BufferedReader</a:t>
            </a:r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br</a:t>
            </a:r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= new </a:t>
            </a:r>
            <a:r>
              <a:rPr lang="en-US" sz="36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BufferedReader</a:t>
            </a:r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(new…);</a:t>
            </a:r>
          </a:p>
          <a:p>
            <a:r>
              <a:rPr lang="en-US" sz="36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sys.stdin.readline</a:t>
            </a:r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()</a:t>
            </a:r>
          </a:p>
          <a:p>
            <a:r>
              <a:rPr lang="en-US" sz="36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sys.stdout.write</a:t>
            </a:r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()</a:t>
            </a:r>
          </a:p>
          <a:p>
            <a:endParaRPr lang="en-US" sz="3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4D70-7374-4CAF-8652-7BB8A0D02F8D}"/>
              </a:ext>
            </a:extLst>
          </p:cNvPr>
          <p:cNvSpPr txBox="1"/>
          <p:nvPr/>
        </p:nvSpPr>
        <p:spPr>
          <a:xfrm>
            <a:off x="6529825" y="3044279"/>
            <a:ext cx="4171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File IO is SLOW</a:t>
            </a:r>
          </a:p>
        </p:txBody>
      </p:sp>
    </p:spTree>
    <p:extLst>
      <p:ext uri="{BB962C8B-B14F-4D97-AF65-F5344CB8AC3E}">
        <p14:creationId xmlns:p14="http://schemas.microsoft.com/office/powerpoint/2010/main" val="100684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234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Cache Hit?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011E0C71-4D43-419E-8463-EE9581AF4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87" y="1266515"/>
            <a:ext cx="6764425" cy="506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9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234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Cache Hit?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ache hit에 대한 이미지 검색결과">
            <a:extLst>
              <a:ext uri="{FF2B5EF4-FFF2-40B4-BE49-F238E27FC236}">
                <a16:creationId xmlns:a16="http://schemas.microsoft.com/office/drawing/2014/main" id="{3AF39C65-6209-49A9-BCAD-418030217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77" y="1390550"/>
            <a:ext cx="7361445" cy="495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14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2032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Hit!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DC2A4B4F-D7CB-4998-8279-EA40DABBD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184" y="1806591"/>
            <a:ext cx="7170019" cy="40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5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130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Database Hierarchy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E336DABE-DFF4-423D-B5BF-8A26E78C5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64" y="1285324"/>
            <a:ext cx="3467100" cy="5095875"/>
          </a:xfrm>
          <a:prstGeom prst="rect">
            <a:avLst/>
          </a:prstGeom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A443655F-A6FB-45C9-BE52-E85F5B7CADBD}"/>
              </a:ext>
            </a:extLst>
          </p:cNvPr>
          <p:cNvSpPr/>
          <p:nvPr/>
        </p:nvSpPr>
        <p:spPr>
          <a:xfrm flipH="1">
            <a:off x="5430747" y="4119263"/>
            <a:ext cx="4098261" cy="529740"/>
          </a:xfrm>
          <a:prstGeom prst="rightArrow">
            <a:avLst>
              <a:gd name="adj1" fmla="val 32781"/>
              <a:gd name="adj2" fmla="val 4735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5806A-C6DA-42A1-909D-CD26F4FAEB8C}"/>
              </a:ext>
            </a:extLst>
          </p:cNvPr>
          <p:cNvSpPr txBox="1"/>
          <p:nvPr/>
        </p:nvSpPr>
        <p:spPr>
          <a:xfrm>
            <a:off x="5644657" y="3593440"/>
            <a:ext cx="381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316510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3350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Buffer Manager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F14E141E-BB43-4D56-95B4-7E3964832C39}"/>
              </a:ext>
            </a:extLst>
          </p:cNvPr>
          <p:cNvSpPr/>
          <p:nvPr/>
        </p:nvSpPr>
        <p:spPr>
          <a:xfrm>
            <a:off x="918298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0</a:t>
            </a:r>
            <a:endParaRPr lang="ko-KR" altLang="en-US" sz="44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8157479-69FB-416E-8048-645CB5D15DC7}"/>
              </a:ext>
            </a:extLst>
          </p:cNvPr>
          <p:cNvSpPr/>
          <p:nvPr/>
        </p:nvSpPr>
        <p:spPr>
          <a:xfrm>
            <a:off x="2991627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1</a:t>
            </a:r>
            <a:endParaRPr lang="ko-KR" altLang="en-US" sz="44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2BCBB86-C45C-4D4D-AEEB-59522F0A43C2}"/>
              </a:ext>
            </a:extLst>
          </p:cNvPr>
          <p:cNvSpPr/>
          <p:nvPr/>
        </p:nvSpPr>
        <p:spPr>
          <a:xfrm>
            <a:off x="5009035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2</a:t>
            </a:r>
            <a:endParaRPr lang="ko-KR" altLang="en-US" sz="44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DACCF22-43E6-4386-81A6-CFD22C7B9236}"/>
              </a:ext>
            </a:extLst>
          </p:cNvPr>
          <p:cNvSpPr/>
          <p:nvPr/>
        </p:nvSpPr>
        <p:spPr>
          <a:xfrm>
            <a:off x="6991840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3</a:t>
            </a:r>
            <a:endParaRPr lang="ko-KR" altLang="en-US" sz="44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D38943-DCC9-4404-A3EB-233E36BAAE0D}"/>
              </a:ext>
            </a:extLst>
          </p:cNvPr>
          <p:cNvSpPr/>
          <p:nvPr/>
        </p:nvSpPr>
        <p:spPr>
          <a:xfrm>
            <a:off x="8974645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4</a:t>
            </a:r>
            <a:endParaRPr lang="ko-KR" altLang="en-US" sz="44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B0E2AFE-D035-4935-B623-15A40EC621C8}"/>
              </a:ext>
            </a:extLst>
          </p:cNvPr>
          <p:cNvSpPr/>
          <p:nvPr/>
        </p:nvSpPr>
        <p:spPr>
          <a:xfrm>
            <a:off x="918298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5</a:t>
            </a:r>
            <a:endParaRPr lang="ko-KR" altLang="en-US" sz="44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C236F2-1361-4ECD-AF97-2C3EE59E1394}"/>
              </a:ext>
            </a:extLst>
          </p:cNvPr>
          <p:cNvSpPr/>
          <p:nvPr/>
        </p:nvSpPr>
        <p:spPr>
          <a:xfrm>
            <a:off x="2991627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6</a:t>
            </a:r>
            <a:endParaRPr lang="ko-KR" altLang="en-US" sz="44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7E18114-434A-46B3-ABD8-D1482B9EEECE}"/>
              </a:ext>
            </a:extLst>
          </p:cNvPr>
          <p:cNvSpPr/>
          <p:nvPr/>
        </p:nvSpPr>
        <p:spPr>
          <a:xfrm>
            <a:off x="5009035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7</a:t>
            </a:r>
            <a:endParaRPr lang="ko-KR" altLang="en-US" sz="44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BACEB62-C5D4-467E-88B8-672DA9610F71}"/>
              </a:ext>
            </a:extLst>
          </p:cNvPr>
          <p:cNvSpPr/>
          <p:nvPr/>
        </p:nvSpPr>
        <p:spPr>
          <a:xfrm>
            <a:off x="6991840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8</a:t>
            </a:r>
            <a:endParaRPr lang="ko-KR" altLang="en-US" sz="44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C75F13C-19C1-4D8E-AA8A-27FB481219B6}"/>
              </a:ext>
            </a:extLst>
          </p:cNvPr>
          <p:cNvSpPr/>
          <p:nvPr/>
        </p:nvSpPr>
        <p:spPr>
          <a:xfrm>
            <a:off x="8974645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9</a:t>
            </a:r>
            <a:endParaRPr lang="ko-KR" altLang="en-US" sz="440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2321BA5-A2DA-4081-9403-02413C0219C0}"/>
              </a:ext>
            </a:extLst>
          </p:cNvPr>
          <p:cNvSpPr/>
          <p:nvPr/>
        </p:nvSpPr>
        <p:spPr>
          <a:xfrm>
            <a:off x="7342248" y="44970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page</a:t>
            </a:r>
            <a:endParaRPr lang="ko-KR" altLang="en-US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329851-036B-41BA-8452-4092196A2799}"/>
              </a:ext>
            </a:extLst>
          </p:cNvPr>
          <p:cNvSpPr txBox="1"/>
          <p:nvPr/>
        </p:nvSpPr>
        <p:spPr>
          <a:xfrm>
            <a:off x="834190" y="4363700"/>
            <a:ext cx="5562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Want to read page?</a:t>
            </a:r>
          </a:p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First place it on the buffer!</a:t>
            </a:r>
          </a:p>
        </p:txBody>
      </p:sp>
    </p:spTree>
    <p:extLst>
      <p:ext uri="{BB962C8B-B14F-4D97-AF65-F5344CB8AC3E}">
        <p14:creationId xmlns:p14="http://schemas.microsoft.com/office/powerpoint/2010/main" val="141992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3939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Is Database?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BD16035-F8BC-4894-9C48-BD24A8FDEDA2}"/>
              </a:ext>
            </a:extLst>
          </p:cNvPr>
          <p:cNvSpPr txBox="1"/>
          <p:nvPr/>
        </p:nvSpPr>
        <p:spPr>
          <a:xfrm>
            <a:off x="1832900" y="1715467"/>
            <a:ext cx="222689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badi" panose="020B0604020104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Save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Abadi" panose="020B0604020104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&amp;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Abadi" panose="020B0604020104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425CE-6234-49D9-BD31-72DCB054D3CA}"/>
              </a:ext>
            </a:extLst>
          </p:cNvPr>
          <p:cNvSpPr txBox="1"/>
          <p:nvPr/>
        </p:nvSpPr>
        <p:spPr>
          <a:xfrm>
            <a:off x="5515464" y="2587622"/>
            <a:ext cx="47484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Abadi" panose="020B0604020104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Quickly</a:t>
            </a:r>
          </a:p>
        </p:txBody>
      </p:sp>
    </p:spTree>
    <p:extLst>
      <p:ext uri="{BB962C8B-B14F-4D97-AF65-F5344CB8AC3E}">
        <p14:creationId xmlns:p14="http://schemas.microsoft.com/office/powerpoint/2010/main" val="40912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3350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Buffer Manager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F14E141E-BB43-4D56-95B4-7E3964832C39}"/>
              </a:ext>
            </a:extLst>
          </p:cNvPr>
          <p:cNvSpPr/>
          <p:nvPr/>
        </p:nvSpPr>
        <p:spPr>
          <a:xfrm>
            <a:off x="918298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0</a:t>
            </a:r>
            <a:endParaRPr lang="ko-KR" altLang="en-US" sz="44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8157479-69FB-416E-8048-645CB5D15DC7}"/>
              </a:ext>
            </a:extLst>
          </p:cNvPr>
          <p:cNvSpPr/>
          <p:nvPr/>
        </p:nvSpPr>
        <p:spPr>
          <a:xfrm>
            <a:off x="2991627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page</a:t>
            </a:r>
            <a:endParaRPr lang="ko-KR" altLang="en-US" sz="44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2BCBB86-C45C-4D4D-AEEB-59522F0A43C2}"/>
              </a:ext>
            </a:extLst>
          </p:cNvPr>
          <p:cNvSpPr/>
          <p:nvPr/>
        </p:nvSpPr>
        <p:spPr>
          <a:xfrm>
            <a:off x="5009035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2</a:t>
            </a:r>
            <a:endParaRPr lang="ko-KR" altLang="en-US" sz="44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DACCF22-43E6-4386-81A6-CFD22C7B9236}"/>
              </a:ext>
            </a:extLst>
          </p:cNvPr>
          <p:cNvSpPr/>
          <p:nvPr/>
        </p:nvSpPr>
        <p:spPr>
          <a:xfrm>
            <a:off x="6991840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3</a:t>
            </a:r>
            <a:endParaRPr lang="ko-KR" altLang="en-US" sz="44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D38943-DCC9-4404-A3EB-233E36BAAE0D}"/>
              </a:ext>
            </a:extLst>
          </p:cNvPr>
          <p:cNvSpPr/>
          <p:nvPr/>
        </p:nvSpPr>
        <p:spPr>
          <a:xfrm>
            <a:off x="8974645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4</a:t>
            </a:r>
            <a:endParaRPr lang="ko-KR" altLang="en-US" sz="44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B0E2AFE-D035-4935-B623-15A40EC621C8}"/>
              </a:ext>
            </a:extLst>
          </p:cNvPr>
          <p:cNvSpPr/>
          <p:nvPr/>
        </p:nvSpPr>
        <p:spPr>
          <a:xfrm>
            <a:off x="918298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5</a:t>
            </a:r>
            <a:endParaRPr lang="ko-KR" altLang="en-US" sz="44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C236F2-1361-4ECD-AF97-2C3EE59E1394}"/>
              </a:ext>
            </a:extLst>
          </p:cNvPr>
          <p:cNvSpPr/>
          <p:nvPr/>
        </p:nvSpPr>
        <p:spPr>
          <a:xfrm>
            <a:off x="2991627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6</a:t>
            </a:r>
            <a:endParaRPr lang="ko-KR" altLang="en-US" sz="44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7E18114-434A-46B3-ABD8-D1482B9EEECE}"/>
              </a:ext>
            </a:extLst>
          </p:cNvPr>
          <p:cNvSpPr/>
          <p:nvPr/>
        </p:nvSpPr>
        <p:spPr>
          <a:xfrm>
            <a:off x="5009035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7</a:t>
            </a:r>
            <a:endParaRPr lang="ko-KR" altLang="en-US" sz="44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BACEB62-C5D4-467E-88B8-672DA9610F71}"/>
              </a:ext>
            </a:extLst>
          </p:cNvPr>
          <p:cNvSpPr/>
          <p:nvPr/>
        </p:nvSpPr>
        <p:spPr>
          <a:xfrm>
            <a:off x="6991840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8</a:t>
            </a:r>
            <a:endParaRPr lang="ko-KR" altLang="en-US" sz="44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C75F13C-19C1-4D8E-AA8A-27FB481219B6}"/>
              </a:ext>
            </a:extLst>
          </p:cNvPr>
          <p:cNvSpPr/>
          <p:nvPr/>
        </p:nvSpPr>
        <p:spPr>
          <a:xfrm>
            <a:off x="8974645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9</a:t>
            </a:r>
            <a:endParaRPr lang="ko-KR" altLang="en-US" sz="440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2321BA5-A2DA-4081-9403-02413C0219C0}"/>
              </a:ext>
            </a:extLst>
          </p:cNvPr>
          <p:cNvSpPr/>
          <p:nvPr/>
        </p:nvSpPr>
        <p:spPr>
          <a:xfrm>
            <a:off x="7342248" y="44970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page</a:t>
            </a:r>
            <a:endParaRPr lang="ko-KR" altLang="en-US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329851-036B-41BA-8452-4092196A2799}"/>
              </a:ext>
            </a:extLst>
          </p:cNvPr>
          <p:cNvSpPr txBox="1"/>
          <p:nvPr/>
        </p:nvSpPr>
        <p:spPr>
          <a:xfrm>
            <a:off x="834190" y="4363700"/>
            <a:ext cx="5562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Want to read page?</a:t>
            </a:r>
          </a:p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First place it on the buffer!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824EB11A-2BC3-4480-8268-6A0EFCD95AAA}"/>
              </a:ext>
            </a:extLst>
          </p:cNvPr>
          <p:cNvCxnSpPr>
            <a:cxnSpLocks/>
            <a:stCxn id="23" idx="1"/>
            <a:endCxn id="11" idx="2"/>
          </p:cNvCxnSpPr>
          <p:nvPr/>
        </p:nvCxnSpPr>
        <p:spPr>
          <a:xfrm flipH="1" flipV="1">
            <a:off x="3807826" y="2358189"/>
            <a:ext cx="3534422" cy="2605675"/>
          </a:xfrm>
          <a:prstGeom prst="straightConnector1">
            <a:avLst/>
          </a:prstGeom>
          <a:ln w="412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5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3350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Buffer Manager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F14E141E-BB43-4D56-95B4-7E3964832C39}"/>
              </a:ext>
            </a:extLst>
          </p:cNvPr>
          <p:cNvSpPr/>
          <p:nvPr/>
        </p:nvSpPr>
        <p:spPr>
          <a:xfrm>
            <a:off x="918298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0</a:t>
            </a:r>
            <a:endParaRPr lang="ko-KR" altLang="en-US" sz="44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8157479-69FB-416E-8048-645CB5D15DC7}"/>
              </a:ext>
            </a:extLst>
          </p:cNvPr>
          <p:cNvSpPr/>
          <p:nvPr/>
        </p:nvSpPr>
        <p:spPr>
          <a:xfrm>
            <a:off x="2991627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page</a:t>
            </a:r>
            <a:endParaRPr lang="ko-KR" altLang="en-US" sz="44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2BCBB86-C45C-4D4D-AEEB-59522F0A43C2}"/>
              </a:ext>
            </a:extLst>
          </p:cNvPr>
          <p:cNvSpPr/>
          <p:nvPr/>
        </p:nvSpPr>
        <p:spPr>
          <a:xfrm>
            <a:off x="5009035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2</a:t>
            </a:r>
            <a:endParaRPr lang="ko-KR" altLang="en-US" sz="44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DACCF22-43E6-4386-81A6-CFD22C7B9236}"/>
              </a:ext>
            </a:extLst>
          </p:cNvPr>
          <p:cNvSpPr/>
          <p:nvPr/>
        </p:nvSpPr>
        <p:spPr>
          <a:xfrm>
            <a:off x="6991840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3</a:t>
            </a:r>
            <a:endParaRPr lang="ko-KR" altLang="en-US" sz="44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D38943-DCC9-4404-A3EB-233E36BAAE0D}"/>
              </a:ext>
            </a:extLst>
          </p:cNvPr>
          <p:cNvSpPr/>
          <p:nvPr/>
        </p:nvSpPr>
        <p:spPr>
          <a:xfrm>
            <a:off x="8974645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4</a:t>
            </a:r>
            <a:endParaRPr lang="ko-KR" altLang="en-US" sz="44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B0E2AFE-D035-4935-B623-15A40EC621C8}"/>
              </a:ext>
            </a:extLst>
          </p:cNvPr>
          <p:cNvSpPr/>
          <p:nvPr/>
        </p:nvSpPr>
        <p:spPr>
          <a:xfrm>
            <a:off x="918298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5</a:t>
            </a:r>
            <a:endParaRPr lang="ko-KR" altLang="en-US" sz="44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C236F2-1361-4ECD-AF97-2C3EE59E1394}"/>
              </a:ext>
            </a:extLst>
          </p:cNvPr>
          <p:cNvSpPr/>
          <p:nvPr/>
        </p:nvSpPr>
        <p:spPr>
          <a:xfrm>
            <a:off x="2991627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6</a:t>
            </a:r>
            <a:endParaRPr lang="ko-KR" altLang="en-US" sz="44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7E18114-434A-46B3-ABD8-D1482B9EEECE}"/>
              </a:ext>
            </a:extLst>
          </p:cNvPr>
          <p:cNvSpPr/>
          <p:nvPr/>
        </p:nvSpPr>
        <p:spPr>
          <a:xfrm>
            <a:off x="5009035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7</a:t>
            </a:r>
            <a:endParaRPr lang="ko-KR" altLang="en-US" sz="44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BACEB62-C5D4-467E-88B8-672DA9610F71}"/>
              </a:ext>
            </a:extLst>
          </p:cNvPr>
          <p:cNvSpPr/>
          <p:nvPr/>
        </p:nvSpPr>
        <p:spPr>
          <a:xfrm>
            <a:off x="6991840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8</a:t>
            </a:r>
            <a:endParaRPr lang="ko-KR" altLang="en-US" sz="44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C75F13C-19C1-4D8E-AA8A-27FB481219B6}"/>
              </a:ext>
            </a:extLst>
          </p:cNvPr>
          <p:cNvSpPr/>
          <p:nvPr/>
        </p:nvSpPr>
        <p:spPr>
          <a:xfrm>
            <a:off x="8974645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9</a:t>
            </a:r>
            <a:endParaRPr lang="ko-KR" altLang="en-US" sz="440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2321BA5-A2DA-4081-9403-02413C0219C0}"/>
              </a:ext>
            </a:extLst>
          </p:cNvPr>
          <p:cNvSpPr/>
          <p:nvPr/>
        </p:nvSpPr>
        <p:spPr>
          <a:xfrm>
            <a:off x="7342248" y="44970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page</a:t>
            </a:r>
            <a:endParaRPr lang="ko-KR" altLang="en-US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329851-036B-41BA-8452-4092196A2799}"/>
              </a:ext>
            </a:extLst>
          </p:cNvPr>
          <p:cNvSpPr txBox="1"/>
          <p:nvPr/>
        </p:nvSpPr>
        <p:spPr>
          <a:xfrm>
            <a:off x="834190" y="4363700"/>
            <a:ext cx="6350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RAM is faster than HDD!</a:t>
            </a:r>
          </a:p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hit </a:t>
            </a:r>
            <a:r>
              <a:rPr lang="ko-KR" alt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→ </a:t>
            </a:r>
            <a:r>
              <a:rPr lang="en-US" altLang="ko-KR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Good performance</a:t>
            </a:r>
            <a:endParaRPr lang="en-US" sz="3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824EB11A-2BC3-4480-8268-6A0EFCD95AAA}"/>
              </a:ext>
            </a:extLst>
          </p:cNvPr>
          <p:cNvCxnSpPr>
            <a:cxnSpLocks/>
            <a:stCxn id="23" idx="1"/>
            <a:endCxn id="11" idx="2"/>
          </p:cNvCxnSpPr>
          <p:nvPr/>
        </p:nvCxnSpPr>
        <p:spPr>
          <a:xfrm flipH="1" flipV="1">
            <a:off x="3807826" y="2358189"/>
            <a:ext cx="3534422" cy="2605675"/>
          </a:xfrm>
          <a:prstGeom prst="straightConnector1">
            <a:avLst/>
          </a:prstGeom>
          <a:ln w="412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91708B25-EE2F-4A72-A7F9-A44D57E5E319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2606616" y="2358189"/>
            <a:ext cx="1201210" cy="2005511"/>
          </a:xfrm>
          <a:prstGeom prst="straightConnector1">
            <a:avLst/>
          </a:prstGeom>
          <a:ln w="412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47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306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Hash Collision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0EAD805-3355-4BBD-BB78-08BF0A948F72}"/>
              </a:ext>
            </a:extLst>
          </p:cNvPr>
          <p:cNvSpPr txBox="1"/>
          <p:nvPr/>
        </p:nvSpPr>
        <p:spPr>
          <a:xfrm>
            <a:off x="834190" y="4929811"/>
            <a:ext cx="277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func1</a:t>
            </a:r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()  </a:t>
            </a:r>
          </a:p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   </a:t>
            </a:r>
            <a:r>
              <a:rPr lang="en-US" sz="36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func2</a:t>
            </a:r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67C601-945F-420B-A5C0-BA055068B77F}"/>
              </a:ext>
            </a:extLst>
          </p:cNvPr>
          <p:cNvSpPr txBox="1"/>
          <p:nvPr/>
        </p:nvSpPr>
        <p:spPr>
          <a:xfrm>
            <a:off x="3320715" y="4929811"/>
            <a:ext cx="5168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3, Buffer 3, write</a:t>
            </a:r>
          </a:p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13, Buffer 3, read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14E141E-BB43-4D56-95B4-7E3964832C39}"/>
              </a:ext>
            </a:extLst>
          </p:cNvPr>
          <p:cNvSpPr/>
          <p:nvPr/>
        </p:nvSpPr>
        <p:spPr>
          <a:xfrm>
            <a:off x="918298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0</a:t>
            </a:r>
            <a:endParaRPr lang="ko-KR" altLang="en-US" sz="44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8157479-69FB-416E-8048-645CB5D15DC7}"/>
              </a:ext>
            </a:extLst>
          </p:cNvPr>
          <p:cNvSpPr/>
          <p:nvPr/>
        </p:nvSpPr>
        <p:spPr>
          <a:xfrm>
            <a:off x="2991627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1</a:t>
            </a:r>
            <a:endParaRPr lang="ko-KR" altLang="en-US" sz="44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2BCBB86-C45C-4D4D-AEEB-59522F0A43C2}"/>
              </a:ext>
            </a:extLst>
          </p:cNvPr>
          <p:cNvSpPr/>
          <p:nvPr/>
        </p:nvSpPr>
        <p:spPr>
          <a:xfrm>
            <a:off x="5009035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2</a:t>
            </a:r>
            <a:endParaRPr lang="ko-KR" altLang="en-US" sz="44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DACCF22-43E6-4386-81A6-CFD22C7B9236}"/>
              </a:ext>
            </a:extLst>
          </p:cNvPr>
          <p:cNvSpPr/>
          <p:nvPr/>
        </p:nvSpPr>
        <p:spPr>
          <a:xfrm>
            <a:off x="6991840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3</a:t>
            </a:r>
            <a:endParaRPr lang="ko-KR" altLang="en-US" sz="44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D38943-DCC9-4404-A3EB-233E36BAAE0D}"/>
              </a:ext>
            </a:extLst>
          </p:cNvPr>
          <p:cNvSpPr/>
          <p:nvPr/>
        </p:nvSpPr>
        <p:spPr>
          <a:xfrm>
            <a:off x="8974645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4</a:t>
            </a:r>
            <a:endParaRPr lang="ko-KR" altLang="en-US" sz="44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B0E2AFE-D035-4935-B623-15A40EC621C8}"/>
              </a:ext>
            </a:extLst>
          </p:cNvPr>
          <p:cNvSpPr/>
          <p:nvPr/>
        </p:nvSpPr>
        <p:spPr>
          <a:xfrm>
            <a:off x="918298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5</a:t>
            </a:r>
            <a:endParaRPr lang="ko-KR" altLang="en-US" sz="44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C236F2-1361-4ECD-AF97-2C3EE59E1394}"/>
              </a:ext>
            </a:extLst>
          </p:cNvPr>
          <p:cNvSpPr/>
          <p:nvPr/>
        </p:nvSpPr>
        <p:spPr>
          <a:xfrm>
            <a:off x="2991627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6</a:t>
            </a:r>
            <a:endParaRPr lang="ko-KR" altLang="en-US" sz="44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7E18114-434A-46B3-ABD8-D1482B9EEECE}"/>
              </a:ext>
            </a:extLst>
          </p:cNvPr>
          <p:cNvSpPr/>
          <p:nvPr/>
        </p:nvSpPr>
        <p:spPr>
          <a:xfrm>
            <a:off x="5009035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7</a:t>
            </a:r>
            <a:endParaRPr lang="ko-KR" altLang="en-US" sz="44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BACEB62-C5D4-467E-88B8-672DA9610F71}"/>
              </a:ext>
            </a:extLst>
          </p:cNvPr>
          <p:cNvSpPr/>
          <p:nvPr/>
        </p:nvSpPr>
        <p:spPr>
          <a:xfrm>
            <a:off x="6991840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8</a:t>
            </a:r>
            <a:endParaRPr lang="ko-KR" altLang="en-US" sz="44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C75F13C-19C1-4D8E-AA8A-27FB481219B6}"/>
              </a:ext>
            </a:extLst>
          </p:cNvPr>
          <p:cNvSpPr/>
          <p:nvPr/>
        </p:nvSpPr>
        <p:spPr>
          <a:xfrm>
            <a:off x="8974645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9</a:t>
            </a:r>
            <a:endParaRPr lang="ko-KR" altLang="en-US" sz="4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8E9E8F-4BF9-4894-BBDE-95736537EF47}"/>
              </a:ext>
            </a:extLst>
          </p:cNvPr>
          <p:cNvSpPr txBox="1"/>
          <p:nvPr/>
        </p:nvSpPr>
        <p:spPr>
          <a:xfrm>
            <a:off x="834190" y="4041119"/>
            <a:ext cx="635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Hash function f(x) = x % 10</a:t>
            </a:r>
          </a:p>
        </p:txBody>
      </p:sp>
    </p:spTree>
    <p:extLst>
      <p:ext uri="{BB962C8B-B14F-4D97-AF65-F5344CB8AC3E}">
        <p14:creationId xmlns:p14="http://schemas.microsoft.com/office/powerpoint/2010/main" val="5186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306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Hash Collision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403B301F-2306-467A-94A1-FBEE1588650E}"/>
                  </a:ext>
                </a:extLst>
              </p14:cNvPr>
              <p14:cNvContentPartPr/>
              <p14:nvPr/>
            </p14:nvContentPartPr>
            <p14:xfrm>
              <a:off x="1963573" y="4331027"/>
              <a:ext cx="360" cy="36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403B301F-2306-467A-94A1-FBEE158865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4573" y="43220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B88A28E4-BA10-4DCF-9014-CA338E7F2CFF}"/>
                  </a:ext>
                </a:extLst>
              </p14:cNvPr>
              <p14:cNvContentPartPr/>
              <p14:nvPr/>
            </p14:nvContentPartPr>
            <p14:xfrm>
              <a:off x="8855053" y="5457467"/>
              <a:ext cx="360" cy="36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B88A28E4-BA10-4DCF-9014-CA338E7F2C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46053" y="54484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D35C2FD5-B4C1-418C-9DA0-B428228B9937}"/>
                  </a:ext>
                </a:extLst>
              </p14:cNvPr>
              <p14:cNvContentPartPr/>
              <p14:nvPr/>
            </p14:nvContentPartPr>
            <p14:xfrm>
              <a:off x="2059693" y="586667"/>
              <a:ext cx="360" cy="36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D35C2FD5-B4C1-418C-9DA0-B428228B99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0693" y="5776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20569A04-8954-4660-8C9C-21DBEE22E5B5}"/>
                  </a:ext>
                </a:extLst>
              </p14:cNvPr>
              <p14:cNvContentPartPr/>
              <p14:nvPr/>
            </p14:nvContentPartPr>
            <p14:xfrm>
              <a:off x="2281093" y="827147"/>
              <a:ext cx="360" cy="36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20569A04-8954-4660-8C9C-21DBEE22E5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2093" y="81850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9269566-C3B9-4B02-B64A-9CB45C039287}"/>
              </a:ext>
            </a:extLst>
          </p:cNvPr>
          <p:cNvSpPr txBox="1"/>
          <p:nvPr/>
        </p:nvSpPr>
        <p:spPr>
          <a:xfrm>
            <a:off x="834190" y="4491277"/>
            <a:ext cx="3320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Pin: Using now </a:t>
            </a:r>
          </a:p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Dirty: Written</a:t>
            </a:r>
          </a:p>
        </p:txBody>
      </p:sp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72CE95DB-B8D6-443E-A938-1A50F4271DD1}"/>
              </a:ext>
            </a:extLst>
          </p:cNvPr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410E21A-ACDB-4DBC-A08E-49A59BA7E368}"/>
              </a:ext>
            </a:extLst>
          </p:cNvPr>
          <p:cNvSpPr/>
          <p:nvPr/>
        </p:nvSpPr>
        <p:spPr>
          <a:xfrm>
            <a:off x="918298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0</a:t>
            </a:r>
            <a:endParaRPr lang="ko-KR" altLang="en-US" sz="44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265A1E7-4A02-4ED5-BF7B-408250657980}"/>
              </a:ext>
            </a:extLst>
          </p:cNvPr>
          <p:cNvSpPr/>
          <p:nvPr/>
        </p:nvSpPr>
        <p:spPr>
          <a:xfrm>
            <a:off x="2991627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1</a:t>
            </a:r>
            <a:endParaRPr lang="ko-KR" altLang="en-US" sz="44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D92A4CC-4393-4E49-B5E7-B9CF0A2CF0B7}"/>
              </a:ext>
            </a:extLst>
          </p:cNvPr>
          <p:cNvSpPr/>
          <p:nvPr/>
        </p:nvSpPr>
        <p:spPr>
          <a:xfrm>
            <a:off x="5009035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2</a:t>
            </a:r>
            <a:endParaRPr lang="ko-KR" altLang="en-US" sz="4400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0D28203-EE7D-4B4E-8EA5-FE2475C3ACCB}"/>
              </a:ext>
            </a:extLst>
          </p:cNvPr>
          <p:cNvSpPr/>
          <p:nvPr/>
        </p:nvSpPr>
        <p:spPr>
          <a:xfrm>
            <a:off x="6991840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3</a:t>
            </a:r>
            <a:endParaRPr lang="ko-KR" altLang="en-US" sz="4400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376D6F1-A9DC-406E-B826-991C3E090184}"/>
              </a:ext>
            </a:extLst>
          </p:cNvPr>
          <p:cNvSpPr/>
          <p:nvPr/>
        </p:nvSpPr>
        <p:spPr>
          <a:xfrm>
            <a:off x="8974645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4</a:t>
            </a:r>
            <a:endParaRPr lang="ko-KR" altLang="en-US" sz="4400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6CB3F34-7BBD-4AFC-8AF9-1FA8DC2D52AC}"/>
              </a:ext>
            </a:extLst>
          </p:cNvPr>
          <p:cNvSpPr/>
          <p:nvPr/>
        </p:nvSpPr>
        <p:spPr>
          <a:xfrm>
            <a:off x="918298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5</a:t>
            </a:r>
            <a:endParaRPr lang="ko-KR" altLang="en-US" sz="44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F784B6E-BC5F-4B52-980B-979C7A2A8917}"/>
              </a:ext>
            </a:extLst>
          </p:cNvPr>
          <p:cNvSpPr/>
          <p:nvPr/>
        </p:nvSpPr>
        <p:spPr>
          <a:xfrm>
            <a:off x="2991627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6</a:t>
            </a:r>
            <a:endParaRPr lang="ko-KR" altLang="en-US" sz="4400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C88E903C-A581-4FB5-AC83-0AEE68BAEBB8}"/>
              </a:ext>
            </a:extLst>
          </p:cNvPr>
          <p:cNvSpPr/>
          <p:nvPr/>
        </p:nvSpPr>
        <p:spPr>
          <a:xfrm>
            <a:off x="5009035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7</a:t>
            </a:r>
            <a:endParaRPr lang="ko-KR" altLang="en-US" sz="4400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6C9E3F2D-ACE4-4B29-9DA4-EA8B5A7AF12C}"/>
              </a:ext>
            </a:extLst>
          </p:cNvPr>
          <p:cNvSpPr/>
          <p:nvPr/>
        </p:nvSpPr>
        <p:spPr>
          <a:xfrm>
            <a:off x="6991840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8</a:t>
            </a:r>
            <a:endParaRPr lang="ko-KR" altLang="en-US" sz="4400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1D8319B-9FB7-4714-B4AC-B2A464595624}"/>
              </a:ext>
            </a:extLst>
          </p:cNvPr>
          <p:cNvSpPr/>
          <p:nvPr/>
        </p:nvSpPr>
        <p:spPr>
          <a:xfrm>
            <a:off x="8974645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9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8540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3941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Replacement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403B301F-2306-467A-94A1-FBEE1588650E}"/>
                  </a:ext>
                </a:extLst>
              </p14:cNvPr>
              <p14:cNvContentPartPr/>
              <p14:nvPr/>
            </p14:nvContentPartPr>
            <p14:xfrm>
              <a:off x="1963573" y="4331027"/>
              <a:ext cx="360" cy="36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403B301F-2306-467A-94A1-FBEE158865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4573" y="43220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B88A28E4-BA10-4DCF-9014-CA338E7F2CFF}"/>
                  </a:ext>
                </a:extLst>
              </p14:cNvPr>
              <p14:cNvContentPartPr/>
              <p14:nvPr/>
            </p14:nvContentPartPr>
            <p14:xfrm>
              <a:off x="8855053" y="5457467"/>
              <a:ext cx="360" cy="36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B88A28E4-BA10-4DCF-9014-CA338E7F2C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46053" y="54484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D35C2FD5-B4C1-418C-9DA0-B428228B9937}"/>
                  </a:ext>
                </a:extLst>
              </p14:cNvPr>
              <p14:cNvContentPartPr/>
              <p14:nvPr/>
            </p14:nvContentPartPr>
            <p14:xfrm>
              <a:off x="2059693" y="586667"/>
              <a:ext cx="360" cy="36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D35C2FD5-B4C1-418C-9DA0-B428228B99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0693" y="5776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20569A04-8954-4660-8C9C-21DBEE22E5B5}"/>
                  </a:ext>
                </a:extLst>
              </p14:cNvPr>
              <p14:cNvContentPartPr/>
              <p14:nvPr/>
            </p14:nvContentPartPr>
            <p14:xfrm>
              <a:off x="2281093" y="827147"/>
              <a:ext cx="360" cy="36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20569A04-8954-4660-8C9C-21DBEE22E5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2093" y="81850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9269566-C3B9-4B02-B64A-9CB45C039287}"/>
              </a:ext>
            </a:extLst>
          </p:cNvPr>
          <p:cNvSpPr txBox="1"/>
          <p:nvPr/>
        </p:nvSpPr>
        <p:spPr>
          <a:xfrm>
            <a:off x="834190" y="4276527"/>
            <a:ext cx="6502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When all buffers contain page?</a:t>
            </a:r>
          </a:p>
          <a:p>
            <a:r>
              <a:rPr lang="en-US" sz="36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LRU</a:t>
            </a:r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MRU, HASH, …</a:t>
            </a:r>
          </a:p>
        </p:txBody>
      </p:sp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7C23C1F8-4486-42F8-9E43-FEB75DD1267A}"/>
              </a:ext>
            </a:extLst>
          </p:cNvPr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6CC413A-A8EA-4A04-9A5D-93A09F42810B}"/>
              </a:ext>
            </a:extLst>
          </p:cNvPr>
          <p:cNvSpPr/>
          <p:nvPr/>
        </p:nvSpPr>
        <p:spPr>
          <a:xfrm>
            <a:off x="918298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page</a:t>
            </a:r>
            <a:endParaRPr lang="ko-KR" altLang="en-US" sz="44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9DBC972-E402-4EDF-85D9-9E96631E3217}"/>
              </a:ext>
            </a:extLst>
          </p:cNvPr>
          <p:cNvSpPr/>
          <p:nvPr/>
        </p:nvSpPr>
        <p:spPr>
          <a:xfrm>
            <a:off x="2991627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page</a:t>
            </a:r>
            <a:endParaRPr lang="ko-KR" altLang="en-US" sz="44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3BF8D46-800B-4D54-9F74-08090C661013}"/>
              </a:ext>
            </a:extLst>
          </p:cNvPr>
          <p:cNvSpPr/>
          <p:nvPr/>
        </p:nvSpPr>
        <p:spPr>
          <a:xfrm>
            <a:off x="5009035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page</a:t>
            </a:r>
            <a:endParaRPr lang="ko-KR" altLang="en-US" sz="4400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35759DE-C7D6-4753-8BD7-F0B2F42F9695}"/>
              </a:ext>
            </a:extLst>
          </p:cNvPr>
          <p:cNvSpPr/>
          <p:nvPr/>
        </p:nvSpPr>
        <p:spPr>
          <a:xfrm>
            <a:off x="6991840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page</a:t>
            </a:r>
            <a:endParaRPr lang="ko-KR" altLang="en-US" sz="4400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13CBEFE-8F6C-4954-97D6-2E68EEE89036}"/>
              </a:ext>
            </a:extLst>
          </p:cNvPr>
          <p:cNvSpPr/>
          <p:nvPr/>
        </p:nvSpPr>
        <p:spPr>
          <a:xfrm>
            <a:off x="8974645" y="1424539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page</a:t>
            </a:r>
            <a:endParaRPr lang="ko-KR" altLang="en-US" sz="4400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A3F54EB-BBCB-4DFA-AF60-34DD718C65E3}"/>
              </a:ext>
            </a:extLst>
          </p:cNvPr>
          <p:cNvSpPr/>
          <p:nvPr/>
        </p:nvSpPr>
        <p:spPr>
          <a:xfrm>
            <a:off x="918298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page</a:t>
            </a:r>
            <a:endParaRPr lang="ko-KR" altLang="en-US" sz="44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A06B1F5-C6DE-4999-95CC-8DA72CE436C5}"/>
              </a:ext>
            </a:extLst>
          </p:cNvPr>
          <p:cNvSpPr/>
          <p:nvPr/>
        </p:nvSpPr>
        <p:spPr>
          <a:xfrm>
            <a:off x="2991627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page</a:t>
            </a:r>
            <a:endParaRPr lang="ko-KR" altLang="en-US" sz="4400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6F0F1EB-E4B1-4E31-8CC3-64C3B2734F94}"/>
              </a:ext>
            </a:extLst>
          </p:cNvPr>
          <p:cNvSpPr/>
          <p:nvPr/>
        </p:nvSpPr>
        <p:spPr>
          <a:xfrm>
            <a:off x="5009035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page</a:t>
            </a:r>
            <a:endParaRPr lang="ko-KR" altLang="en-US" sz="4400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AAB773F-94CE-4588-853B-43BA2F59D033}"/>
              </a:ext>
            </a:extLst>
          </p:cNvPr>
          <p:cNvSpPr/>
          <p:nvPr/>
        </p:nvSpPr>
        <p:spPr>
          <a:xfrm>
            <a:off x="6991840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page</a:t>
            </a:r>
            <a:endParaRPr lang="ko-KR" altLang="en-US" sz="4400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48B4559-0963-4CA8-AC82-2F663FAD0570}"/>
              </a:ext>
            </a:extLst>
          </p:cNvPr>
          <p:cNvSpPr/>
          <p:nvPr/>
        </p:nvSpPr>
        <p:spPr>
          <a:xfrm>
            <a:off x="8974645" y="2637322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page</a:t>
            </a:r>
            <a:endParaRPr lang="ko-KR" altLang="en-US" sz="4400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B2A102A-EC9C-41AF-B137-280037CF9E93}"/>
              </a:ext>
            </a:extLst>
          </p:cNvPr>
          <p:cNvSpPr/>
          <p:nvPr/>
        </p:nvSpPr>
        <p:spPr>
          <a:xfrm>
            <a:off x="8158446" y="4499811"/>
            <a:ext cx="1632397" cy="933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New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7682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3350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Buffer Manager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D35C2FD5-B4C1-418C-9DA0-B428228B9937}"/>
                  </a:ext>
                </a:extLst>
              </p14:cNvPr>
              <p14:cNvContentPartPr/>
              <p14:nvPr/>
            </p14:nvContentPartPr>
            <p14:xfrm>
              <a:off x="2059693" y="586667"/>
              <a:ext cx="360" cy="36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D35C2FD5-B4C1-418C-9DA0-B428228B99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0693" y="5776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20569A04-8954-4660-8C9C-21DBEE22E5B5}"/>
                  </a:ext>
                </a:extLst>
              </p14:cNvPr>
              <p14:cNvContentPartPr/>
              <p14:nvPr/>
            </p14:nvContentPartPr>
            <p14:xfrm>
              <a:off x="2281093" y="827147"/>
              <a:ext cx="360" cy="36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20569A04-8954-4660-8C9C-21DBEE22E5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2093" y="81850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928F4544-CB8A-49D8-8696-3A841EBA8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297" y="1400325"/>
            <a:ext cx="54768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130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Database Hierarchy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E336DABE-DFF4-423D-B5BF-8A26E78C5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64" y="1285324"/>
            <a:ext cx="3467100" cy="5095875"/>
          </a:xfrm>
          <a:prstGeom prst="rect">
            <a:avLst/>
          </a:prstGeom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A443655F-A6FB-45C9-BE52-E85F5B7CADBD}"/>
              </a:ext>
            </a:extLst>
          </p:cNvPr>
          <p:cNvSpPr/>
          <p:nvPr/>
        </p:nvSpPr>
        <p:spPr>
          <a:xfrm flipH="1">
            <a:off x="5419173" y="2899260"/>
            <a:ext cx="4098261" cy="529740"/>
          </a:xfrm>
          <a:prstGeom prst="rightArrow">
            <a:avLst>
              <a:gd name="adj1" fmla="val 32781"/>
              <a:gd name="adj2" fmla="val 4735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5806A-C6DA-42A1-909D-CD26F4FAEB8C}"/>
              </a:ext>
            </a:extLst>
          </p:cNvPr>
          <p:cNvSpPr txBox="1"/>
          <p:nvPr/>
        </p:nvSpPr>
        <p:spPr>
          <a:xfrm>
            <a:off x="5633083" y="2373437"/>
            <a:ext cx="381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192317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15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Relational Operator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1AA7ED3E-CEA8-41E0-BB64-20B778AA938D}"/>
              </a:ext>
            </a:extLst>
          </p:cNvPr>
          <p:cNvGraphicFramePr>
            <a:graphicFrameLocks noGrp="1"/>
          </p:cNvGraphicFramePr>
          <p:nvPr/>
        </p:nvGraphicFramePr>
        <p:xfrm>
          <a:off x="1207868" y="1754862"/>
          <a:ext cx="81279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330482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396337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55281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Name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Height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Weight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7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Cono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168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57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24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Kakao</a:t>
                      </a:r>
                      <a:r>
                        <a:rPr lang="en-US" altLang="ko-KR" sz="2400" dirty="0"/>
                        <a:t> Friends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190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60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6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Windforces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186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68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8024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D1002CF-66F9-4AAF-88AB-BFE862D9F2B2}"/>
              </a:ext>
            </a:extLst>
          </p:cNvPr>
          <p:cNvSpPr txBox="1"/>
          <p:nvPr/>
        </p:nvSpPr>
        <p:spPr>
          <a:xfrm>
            <a:off x="10050926" y="2115264"/>
            <a:ext cx="6912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F2207-7A2C-410E-A152-5DC0782E83BE}"/>
              </a:ext>
            </a:extLst>
          </p:cNvPr>
          <p:cNvSpPr txBox="1"/>
          <p:nvPr/>
        </p:nvSpPr>
        <p:spPr>
          <a:xfrm>
            <a:off x="1375599" y="3950370"/>
            <a:ext cx="3047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σ: Selection</a:t>
            </a:r>
            <a:endParaRPr lang="en-US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1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15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Relational Operator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1AA7ED3E-CEA8-41E0-BB64-20B778AA938D}"/>
              </a:ext>
            </a:extLst>
          </p:cNvPr>
          <p:cNvGraphicFramePr>
            <a:graphicFrameLocks noGrp="1"/>
          </p:cNvGraphicFramePr>
          <p:nvPr/>
        </p:nvGraphicFramePr>
        <p:xfrm>
          <a:off x="1207868" y="1754862"/>
          <a:ext cx="81279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330482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396337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55281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Name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Height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Weight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7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Cono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168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57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24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Kakao</a:t>
                      </a:r>
                      <a:r>
                        <a:rPr lang="en-US" altLang="ko-KR" sz="2400" dirty="0"/>
                        <a:t> Friends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190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60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6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Windforces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186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68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8024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D1002CF-66F9-4AAF-88AB-BFE862D9F2B2}"/>
              </a:ext>
            </a:extLst>
          </p:cNvPr>
          <p:cNvSpPr txBox="1"/>
          <p:nvPr/>
        </p:nvSpPr>
        <p:spPr>
          <a:xfrm>
            <a:off x="10050926" y="2115264"/>
            <a:ext cx="6912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F2207-7A2C-410E-A152-5DC0782E83BE}"/>
              </a:ext>
            </a:extLst>
          </p:cNvPr>
          <p:cNvSpPr txBox="1"/>
          <p:nvPr/>
        </p:nvSpPr>
        <p:spPr>
          <a:xfrm>
            <a:off x="1375599" y="3950370"/>
            <a:ext cx="3680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height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&gt;180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(R) ?</a:t>
            </a:r>
            <a:endParaRPr lang="en-US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15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Relational Operator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1AA7ED3E-CEA8-41E0-BB64-20B778AA9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663487"/>
              </p:ext>
            </p:extLst>
          </p:nvPr>
        </p:nvGraphicFramePr>
        <p:xfrm>
          <a:off x="1196294" y="1983462"/>
          <a:ext cx="812799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330482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396337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55281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Name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Height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Weight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7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Kakao</a:t>
                      </a:r>
                      <a:r>
                        <a:rPr lang="en-US" altLang="ko-KR" sz="2400" dirty="0"/>
                        <a:t> Friends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190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60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6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Windforces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186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68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8024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D1002CF-66F9-4AAF-88AB-BFE862D9F2B2}"/>
              </a:ext>
            </a:extLst>
          </p:cNvPr>
          <p:cNvSpPr txBox="1"/>
          <p:nvPr/>
        </p:nvSpPr>
        <p:spPr>
          <a:xfrm>
            <a:off x="10050926" y="2115264"/>
            <a:ext cx="6912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F2207-7A2C-410E-A152-5DC0782E83BE}"/>
              </a:ext>
            </a:extLst>
          </p:cNvPr>
          <p:cNvSpPr txBox="1"/>
          <p:nvPr/>
        </p:nvSpPr>
        <p:spPr>
          <a:xfrm>
            <a:off x="1375599" y="3950370"/>
            <a:ext cx="3680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height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&gt;180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(R) ?</a:t>
            </a:r>
            <a:endParaRPr lang="en-US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3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3939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Is Database?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1AA7ED3E-CEA8-41E0-BB64-20B778AA9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081169"/>
              </p:ext>
            </p:extLst>
          </p:nvPr>
        </p:nvGraphicFramePr>
        <p:xfrm>
          <a:off x="1832900" y="2347035"/>
          <a:ext cx="81279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330482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396337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55281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Name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Height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Weight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7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Cono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168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57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24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Kakao</a:t>
                      </a:r>
                      <a:r>
                        <a:rPr lang="en-US" altLang="ko-KR" sz="2400" dirty="0"/>
                        <a:t> Friends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190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60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6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Windforces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186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68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80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Gidong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68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186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0781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B411F4C-77D8-477B-B184-FA698B6BE3FE}"/>
              </a:ext>
            </a:extLst>
          </p:cNvPr>
          <p:cNvSpPr txBox="1"/>
          <p:nvPr/>
        </p:nvSpPr>
        <p:spPr>
          <a:xfrm>
            <a:off x="931700" y="4997522"/>
            <a:ext cx="10171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badi" panose="020B0604020104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This called Relational Database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6B65A-BE5B-4D78-B2F0-A06127F62570}"/>
              </a:ext>
            </a:extLst>
          </p:cNvPr>
          <p:cNvSpPr txBox="1"/>
          <p:nvPr/>
        </p:nvSpPr>
        <p:spPr>
          <a:xfrm>
            <a:off x="92039" y="2793621"/>
            <a:ext cx="1740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Record </a:t>
            </a:r>
            <a:r>
              <a:rPr lang="ko-KR" altLang="en-US" sz="2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→</a:t>
            </a:r>
            <a:endParaRPr lang="en-US" sz="28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2097CA-CBEB-40CF-BE16-29A34FFF1264}"/>
              </a:ext>
            </a:extLst>
          </p:cNvPr>
          <p:cNvSpPr txBox="1"/>
          <p:nvPr/>
        </p:nvSpPr>
        <p:spPr>
          <a:xfrm>
            <a:off x="874276" y="1608212"/>
            <a:ext cx="100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F9204-A625-4223-880B-51E01A189F60}"/>
              </a:ext>
            </a:extLst>
          </p:cNvPr>
          <p:cNvSpPr txBox="1"/>
          <p:nvPr/>
        </p:nvSpPr>
        <p:spPr>
          <a:xfrm>
            <a:off x="5186608" y="1285126"/>
            <a:ext cx="14205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Column</a:t>
            </a:r>
          </a:p>
          <a:p>
            <a:pPr algn="ctr"/>
            <a:r>
              <a:rPr lang="ko-KR" altLang="en-US" sz="2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↓</a:t>
            </a:r>
            <a:endParaRPr lang="en-US" sz="28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15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Relational Operator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1AA7ED3E-CEA8-41E0-BB64-20B778AA938D}"/>
              </a:ext>
            </a:extLst>
          </p:cNvPr>
          <p:cNvGraphicFramePr>
            <a:graphicFrameLocks noGrp="1"/>
          </p:cNvGraphicFramePr>
          <p:nvPr/>
        </p:nvGraphicFramePr>
        <p:xfrm>
          <a:off x="1207868" y="1754862"/>
          <a:ext cx="81279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330482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396337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55281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Name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Height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Weight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7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Cono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168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57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24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Kakao</a:t>
                      </a:r>
                      <a:r>
                        <a:rPr lang="en-US" altLang="ko-KR" sz="2400" dirty="0"/>
                        <a:t> Friends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190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60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6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Windforces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186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68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8024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CE7377-CEFD-4208-87DC-0AFB6EF18F45}"/>
              </a:ext>
            </a:extLst>
          </p:cNvPr>
          <p:cNvSpPr txBox="1"/>
          <p:nvPr/>
        </p:nvSpPr>
        <p:spPr>
          <a:xfrm>
            <a:off x="1207868" y="4211887"/>
            <a:ext cx="33175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π: Projection</a:t>
            </a:r>
            <a:endParaRPr lang="en-US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002CF-66F9-4AAF-88AB-BFE862D9F2B2}"/>
              </a:ext>
            </a:extLst>
          </p:cNvPr>
          <p:cNvSpPr txBox="1"/>
          <p:nvPr/>
        </p:nvSpPr>
        <p:spPr>
          <a:xfrm>
            <a:off x="10050926" y="2115264"/>
            <a:ext cx="6912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3998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15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Relational Operator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1AA7ED3E-CEA8-41E0-BB64-20B778AA938D}"/>
              </a:ext>
            </a:extLst>
          </p:cNvPr>
          <p:cNvGraphicFramePr>
            <a:graphicFrameLocks noGrp="1"/>
          </p:cNvGraphicFramePr>
          <p:nvPr/>
        </p:nvGraphicFramePr>
        <p:xfrm>
          <a:off x="1207868" y="1754862"/>
          <a:ext cx="81279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330482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396337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55281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Name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Height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Weight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7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Cono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168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57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24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Kakao</a:t>
                      </a:r>
                      <a:r>
                        <a:rPr lang="en-US" altLang="ko-KR" sz="2400" dirty="0"/>
                        <a:t> Friends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190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60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6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Windforces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186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68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8024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CE7377-CEFD-4208-87DC-0AFB6EF18F45}"/>
              </a:ext>
            </a:extLst>
          </p:cNvPr>
          <p:cNvSpPr txBox="1"/>
          <p:nvPr/>
        </p:nvSpPr>
        <p:spPr>
          <a:xfrm>
            <a:off x="1207868" y="4211887"/>
            <a:ext cx="3797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name, height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(R) ?</a:t>
            </a:r>
            <a:endParaRPr lang="en-US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002CF-66F9-4AAF-88AB-BFE862D9F2B2}"/>
              </a:ext>
            </a:extLst>
          </p:cNvPr>
          <p:cNvSpPr txBox="1"/>
          <p:nvPr/>
        </p:nvSpPr>
        <p:spPr>
          <a:xfrm>
            <a:off x="10050926" y="2115264"/>
            <a:ext cx="6912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489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15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Relational Operator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1AA7ED3E-CEA8-41E0-BB64-20B778AA9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584613"/>
              </p:ext>
            </p:extLst>
          </p:nvPr>
        </p:nvGraphicFramePr>
        <p:xfrm>
          <a:off x="1207868" y="1754862"/>
          <a:ext cx="541866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330482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39633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Name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Height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7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Cono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168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24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Kakao</a:t>
                      </a:r>
                      <a:r>
                        <a:rPr lang="en-US" altLang="ko-KR" sz="2400" dirty="0"/>
                        <a:t> Friends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190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6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Windforces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186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8024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CE7377-CEFD-4208-87DC-0AFB6EF18F45}"/>
              </a:ext>
            </a:extLst>
          </p:cNvPr>
          <p:cNvSpPr txBox="1"/>
          <p:nvPr/>
        </p:nvSpPr>
        <p:spPr>
          <a:xfrm>
            <a:off x="1207868" y="4211887"/>
            <a:ext cx="3797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name, height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(R) ?</a:t>
            </a:r>
            <a:endParaRPr lang="en-US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002CF-66F9-4AAF-88AB-BFE862D9F2B2}"/>
              </a:ext>
            </a:extLst>
          </p:cNvPr>
          <p:cNvSpPr txBox="1"/>
          <p:nvPr/>
        </p:nvSpPr>
        <p:spPr>
          <a:xfrm>
            <a:off x="10050926" y="2115264"/>
            <a:ext cx="6912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14580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15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Relational Operator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1AA7ED3E-CEA8-41E0-BB64-20B778AA9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43643"/>
              </p:ext>
            </p:extLst>
          </p:nvPr>
        </p:nvGraphicFramePr>
        <p:xfrm>
          <a:off x="1207868" y="1392172"/>
          <a:ext cx="81279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330482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396337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55281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Name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Height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Weight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7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Cono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168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57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24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Kakao</a:t>
                      </a:r>
                      <a:r>
                        <a:rPr lang="en-US" altLang="ko-KR" sz="2400" dirty="0"/>
                        <a:t> Friends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190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60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6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Windforces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186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68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8024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CE7377-CEFD-4208-87DC-0AFB6EF18F45}"/>
              </a:ext>
            </a:extLst>
          </p:cNvPr>
          <p:cNvSpPr txBox="1"/>
          <p:nvPr/>
        </p:nvSpPr>
        <p:spPr>
          <a:xfrm>
            <a:off x="1207867" y="5597025"/>
            <a:ext cx="2023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⟕: Join</a:t>
            </a:r>
            <a:endParaRPr lang="en-US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002CF-66F9-4AAF-88AB-BFE862D9F2B2}"/>
              </a:ext>
            </a:extLst>
          </p:cNvPr>
          <p:cNvSpPr txBox="1"/>
          <p:nvPr/>
        </p:nvSpPr>
        <p:spPr>
          <a:xfrm>
            <a:off x="10050926" y="1752574"/>
            <a:ext cx="6912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D85E45-3AA8-4FBD-8BEA-2D576EE8DBDF}"/>
              </a:ext>
            </a:extLst>
          </p:cNvPr>
          <p:cNvSpPr txBox="1"/>
          <p:nvPr/>
        </p:nvSpPr>
        <p:spPr>
          <a:xfrm>
            <a:off x="10050926" y="3997431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CACBEC-8A0F-4CE0-978B-479DA9604C8D}"/>
              </a:ext>
            </a:extLst>
          </p:cNvPr>
          <p:cNvSpPr txBox="1"/>
          <p:nvPr/>
        </p:nvSpPr>
        <p:spPr>
          <a:xfrm>
            <a:off x="10050926" y="3824442"/>
            <a:ext cx="6351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</a:p>
        </p:txBody>
      </p:sp>
      <p:graphicFrame>
        <p:nvGraphicFramePr>
          <p:cNvPr id="11" name="표 2">
            <a:extLst>
              <a:ext uri="{FF2B5EF4-FFF2-40B4-BE49-F238E27FC236}">
                <a16:creationId xmlns:a16="http://schemas.microsoft.com/office/drawing/2014/main" id="{5CAFBD88-C7A7-4A45-8DE2-3EE70A855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53727"/>
              </p:ext>
            </p:extLst>
          </p:nvPr>
        </p:nvGraphicFramePr>
        <p:xfrm>
          <a:off x="1207867" y="3612289"/>
          <a:ext cx="541866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330482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55281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Name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Algorithm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7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Cono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D0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24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Kakao</a:t>
                      </a:r>
                      <a:r>
                        <a:rPr lang="en-US" altLang="ko-KR" sz="2400" dirty="0"/>
                        <a:t> Friends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A+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6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Gidong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F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802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2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15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Relational Operator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1AA7ED3E-CEA8-41E0-BB64-20B778AA938D}"/>
              </a:ext>
            </a:extLst>
          </p:cNvPr>
          <p:cNvGraphicFramePr>
            <a:graphicFrameLocks noGrp="1"/>
          </p:cNvGraphicFramePr>
          <p:nvPr/>
        </p:nvGraphicFramePr>
        <p:xfrm>
          <a:off x="1207868" y="1392172"/>
          <a:ext cx="81279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330482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396337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55281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Name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Height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Weight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7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Cono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168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57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24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Kakao</a:t>
                      </a:r>
                      <a:r>
                        <a:rPr lang="en-US" altLang="ko-KR" sz="2400" dirty="0"/>
                        <a:t> Friends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190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60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6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Windforces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186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68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8024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CE7377-CEFD-4208-87DC-0AFB6EF18F45}"/>
              </a:ext>
            </a:extLst>
          </p:cNvPr>
          <p:cNvSpPr txBox="1"/>
          <p:nvPr/>
        </p:nvSpPr>
        <p:spPr>
          <a:xfrm>
            <a:off x="1207867" y="5597025"/>
            <a:ext cx="48093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 ⟕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R.name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S.name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S ?</a:t>
            </a:r>
            <a:endParaRPr lang="en-US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002CF-66F9-4AAF-88AB-BFE862D9F2B2}"/>
              </a:ext>
            </a:extLst>
          </p:cNvPr>
          <p:cNvSpPr txBox="1"/>
          <p:nvPr/>
        </p:nvSpPr>
        <p:spPr>
          <a:xfrm>
            <a:off x="10050926" y="1752574"/>
            <a:ext cx="6912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</a:t>
            </a:r>
          </a:p>
        </p:txBody>
      </p:sp>
      <p:graphicFrame>
        <p:nvGraphicFramePr>
          <p:cNvPr id="8" name="표 2">
            <a:extLst>
              <a:ext uri="{FF2B5EF4-FFF2-40B4-BE49-F238E27FC236}">
                <a16:creationId xmlns:a16="http://schemas.microsoft.com/office/drawing/2014/main" id="{1E213870-D76E-4711-BF8F-9190A70FD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674219"/>
              </p:ext>
            </p:extLst>
          </p:nvPr>
        </p:nvGraphicFramePr>
        <p:xfrm>
          <a:off x="1207867" y="3612289"/>
          <a:ext cx="541866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330482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55281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Name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Algorithm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7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Cono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D0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24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Kakao</a:t>
                      </a:r>
                      <a:r>
                        <a:rPr lang="en-US" altLang="ko-KR" sz="2400" dirty="0"/>
                        <a:t> Friends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A+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6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Gidong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F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8024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ED85E45-3AA8-4FBD-8BEA-2D576EE8DBDF}"/>
              </a:ext>
            </a:extLst>
          </p:cNvPr>
          <p:cNvSpPr txBox="1"/>
          <p:nvPr/>
        </p:nvSpPr>
        <p:spPr>
          <a:xfrm>
            <a:off x="10050926" y="3997431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CACBEC-8A0F-4CE0-978B-479DA9604C8D}"/>
              </a:ext>
            </a:extLst>
          </p:cNvPr>
          <p:cNvSpPr txBox="1"/>
          <p:nvPr/>
        </p:nvSpPr>
        <p:spPr>
          <a:xfrm>
            <a:off x="10050926" y="3824442"/>
            <a:ext cx="6351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571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15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Relational Operator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CE7377-CEFD-4208-87DC-0AFB6EF18F45}"/>
              </a:ext>
            </a:extLst>
          </p:cNvPr>
          <p:cNvSpPr txBox="1"/>
          <p:nvPr/>
        </p:nvSpPr>
        <p:spPr>
          <a:xfrm>
            <a:off x="918298" y="4546892"/>
            <a:ext cx="48093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 ⟕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R.name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S.name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S ?</a:t>
            </a:r>
            <a:endParaRPr lang="en-US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aphicFrame>
        <p:nvGraphicFramePr>
          <p:cNvPr id="5" name="표 10">
            <a:extLst>
              <a:ext uri="{FF2B5EF4-FFF2-40B4-BE49-F238E27FC236}">
                <a16:creationId xmlns:a16="http://schemas.microsoft.com/office/drawing/2014/main" id="{86C09DDF-D55F-446B-A480-945C400B7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48783"/>
              </p:ext>
            </p:extLst>
          </p:nvPr>
        </p:nvGraphicFramePr>
        <p:xfrm>
          <a:off x="1011096" y="2522989"/>
          <a:ext cx="985753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383">
                  <a:extLst>
                    <a:ext uri="{9D8B030D-6E8A-4147-A177-3AD203B41FA5}">
                      <a16:colId xmlns:a16="http://schemas.microsoft.com/office/drawing/2014/main" val="2630641371"/>
                    </a:ext>
                  </a:extLst>
                </a:gridCol>
                <a:gridCol w="2464383">
                  <a:extLst>
                    <a:ext uri="{9D8B030D-6E8A-4147-A177-3AD203B41FA5}">
                      <a16:colId xmlns:a16="http://schemas.microsoft.com/office/drawing/2014/main" val="401388232"/>
                    </a:ext>
                  </a:extLst>
                </a:gridCol>
                <a:gridCol w="2464383">
                  <a:extLst>
                    <a:ext uri="{9D8B030D-6E8A-4147-A177-3AD203B41FA5}">
                      <a16:colId xmlns:a16="http://schemas.microsoft.com/office/drawing/2014/main" val="2368022904"/>
                    </a:ext>
                  </a:extLst>
                </a:gridCol>
                <a:gridCol w="2464383">
                  <a:extLst>
                    <a:ext uri="{9D8B030D-6E8A-4147-A177-3AD203B41FA5}">
                      <a16:colId xmlns:a16="http://schemas.microsoft.com/office/drawing/2014/main" val="3638447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/>
                        <a:t>Name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/>
                        <a:t>Height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/>
                        <a:t>Weight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/>
                        <a:t>Algorithm</a:t>
                      </a:r>
                      <a:endParaRPr lang="ko-KR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90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 err="1"/>
                        <a:t>Cono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/>
                        <a:t>168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/>
                        <a:t>57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 err="1"/>
                        <a:t>D0</a:t>
                      </a:r>
                      <a:endParaRPr lang="ko-KR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 err="1"/>
                        <a:t>Kakao</a:t>
                      </a:r>
                      <a:r>
                        <a:rPr lang="en-US" altLang="ko-KR" sz="2800" dirty="0"/>
                        <a:t> Friends 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/>
                        <a:t>190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/>
                        <a:t>60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/>
                        <a:t>A+</a:t>
                      </a:r>
                      <a:endParaRPr lang="ko-KR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394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0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3905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Relational Algebra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424E87-3E2A-4545-800B-A26EC215AE7F}"/>
              </a:ext>
            </a:extLst>
          </p:cNvPr>
          <p:cNvSpPr txBox="1"/>
          <p:nvPr/>
        </p:nvSpPr>
        <p:spPr>
          <a:xfrm>
            <a:off x="1936951" y="2789636"/>
            <a:ext cx="8318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S.name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R.height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(R ⟕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R.name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S.name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S)</a:t>
            </a:r>
            <a:endParaRPr lang="en-US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6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1437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3DCC44F-116C-4E1C-B514-1F6850AD1843}"/>
              </a:ext>
            </a:extLst>
          </p:cNvPr>
          <p:cNvSpPr txBox="1"/>
          <p:nvPr/>
        </p:nvSpPr>
        <p:spPr>
          <a:xfrm>
            <a:off x="698459" y="2014133"/>
            <a:ext cx="105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name, height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</a:t>
            </a:r>
            <a:r>
              <a:rPr lang="en-US" altLang="ko-KR" sz="44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R.height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&gt;180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(R ⟕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R.name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S.name</a:t>
            </a:r>
            <a:r>
              <a:rPr lang="en-US" altLang="ko-KR" sz="44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))</a:t>
            </a:r>
            <a:endParaRPr lang="en-US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425B49-6721-4B72-A151-882BF18FD3D6}"/>
              </a:ext>
            </a:extLst>
          </p:cNvPr>
          <p:cNvSpPr txBox="1"/>
          <p:nvPr/>
        </p:nvSpPr>
        <p:spPr>
          <a:xfrm>
            <a:off x="834190" y="3471108"/>
            <a:ext cx="5779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Projection, Selection, Join …</a:t>
            </a:r>
          </a:p>
        </p:txBody>
      </p:sp>
    </p:spTree>
    <p:extLst>
      <p:ext uri="{BB962C8B-B14F-4D97-AF65-F5344CB8AC3E}">
        <p14:creationId xmlns:p14="http://schemas.microsoft.com/office/powerpoint/2010/main" val="294029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24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 cost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5DD418-687E-47C4-BBFF-B576FE3E63DE}"/>
              </a:ext>
            </a:extLst>
          </p:cNvPr>
          <p:cNvSpPr txBox="1"/>
          <p:nvPr/>
        </p:nvSpPr>
        <p:spPr>
          <a:xfrm>
            <a:off x="814146" y="3056740"/>
            <a:ext cx="4171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 table: id, height	</a:t>
            </a:r>
          </a:p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 table: id, weight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350FA-02E7-4728-B480-230D4740451A}"/>
              </a:ext>
            </a:extLst>
          </p:cNvPr>
          <p:cNvSpPr txBox="1"/>
          <p:nvPr/>
        </p:nvSpPr>
        <p:spPr>
          <a:xfrm>
            <a:off x="834190" y="1434708"/>
            <a:ext cx="5010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 records per page</a:t>
            </a:r>
          </a:p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Memory allows 2 pages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26013-7D9F-4F40-B87D-2FB90C10A37E}"/>
              </a:ext>
            </a:extLst>
          </p:cNvPr>
          <p:cNvSpPr txBox="1"/>
          <p:nvPr/>
        </p:nvSpPr>
        <p:spPr>
          <a:xfrm>
            <a:off x="814146" y="4653851"/>
            <a:ext cx="105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S.weight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</a:t>
            </a:r>
            <a:r>
              <a:rPr lang="en-US" altLang="ko-KR" sz="44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R.height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180∧S.weight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&gt;50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(R ⟕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R.id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S.id</a:t>
            </a:r>
            <a:r>
              <a:rPr lang="en-US" altLang="ko-KR" sz="44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))</a:t>
            </a:r>
            <a:endParaRPr lang="en-US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36E97-989C-4685-9305-12176C65AE26}"/>
              </a:ext>
            </a:extLst>
          </p:cNvPr>
          <p:cNvSpPr txBox="1"/>
          <p:nvPr/>
        </p:nvSpPr>
        <p:spPr>
          <a:xfrm>
            <a:off x="5540152" y="3064992"/>
            <a:ext cx="5933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300 pages </a:t>
            </a:r>
            <a:r>
              <a:rPr lang="ko-KR" alt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15,000 records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 pages </a:t>
            </a:r>
            <a:r>
              <a:rPr lang="ko-KR" alt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5,000 records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5FB174-EC10-4E40-8CC6-7F204C4DB9FB}"/>
              </a:ext>
            </a:extLst>
          </p:cNvPr>
          <p:cNvSpPr txBox="1"/>
          <p:nvPr/>
        </p:nvSpPr>
        <p:spPr>
          <a:xfrm>
            <a:off x="6762873" y="306978"/>
            <a:ext cx="113845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29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24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 cost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5DD418-687E-47C4-BBFF-B576FE3E63DE}"/>
              </a:ext>
            </a:extLst>
          </p:cNvPr>
          <p:cNvSpPr txBox="1"/>
          <p:nvPr/>
        </p:nvSpPr>
        <p:spPr>
          <a:xfrm>
            <a:off x="814146" y="3056740"/>
            <a:ext cx="4171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 table: id, height	</a:t>
            </a:r>
          </a:p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 table: id, weight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350FA-02E7-4728-B480-230D4740451A}"/>
              </a:ext>
            </a:extLst>
          </p:cNvPr>
          <p:cNvSpPr txBox="1"/>
          <p:nvPr/>
        </p:nvSpPr>
        <p:spPr>
          <a:xfrm>
            <a:off x="834190" y="1434708"/>
            <a:ext cx="5010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 records per page</a:t>
            </a:r>
          </a:p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Memory allows 2 pages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26013-7D9F-4F40-B87D-2FB90C10A37E}"/>
              </a:ext>
            </a:extLst>
          </p:cNvPr>
          <p:cNvSpPr txBox="1"/>
          <p:nvPr/>
        </p:nvSpPr>
        <p:spPr>
          <a:xfrm>
            <a:off x="814146" y="4653851"/>
            <a:ext cx="105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S.weight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</a:t>
            </a:r>
            <a:r>
              <a:rPr lang="en-US" altLang="ko-KR" sz="44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R.height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180∧S.weight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&gt;50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(R ⟕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R.id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S.id</a:t>
            </a:r>
            <a:r>
              <a:rPr lang="en-US" altLang="ko-KR" sz="44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))</a:t>
            </a:r>
            <a:endParaRPr lang="en-US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36E97-989C-4685-9305-12176C65AE26}"/>
              </a:ext>
            </a:extLst>
          </p:cNvPr>
          <p:cNvSpPr txBox="1"/>
          <p:nvPr/>
        </p:nvSpPr>
        <p:spPr>
          <a:xfrm>
            <a:off x="5540152" y="3064992"/>
            <a:ext cx="5933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300 pages </a:t>
            </a:r>
            <a:r>
              <a:rPr lang="ko-KR" alt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15,000 records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 pages </a:t>
            </a:r>
            <a:r>
              <a:rPr lang="ko-KR" alt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5,000 records </a:t>
            </a:r>
          </a:p>
        </p:txBody>
      </p:sp>
      <p:pic>
        <p:nvPicPr>
          <p:cNvPr id="3" name="그림 2" descr="녹색, 실내, 앉아있는, 테이블이(가) 표시된 사진&#10;&#10;자동 생성된 설명">
            <a:extLst>
              <a:ext uri="{FF2B5EF4-FFF2-40B4-BE49-F238E27FC236}">
                <a16:creationId xmlns:a16="http://schemas.microsoft.com/office/drawing/2014/main" id="{9F34E7E6-57B7-4811-829A-8A7F6C7EB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13" y="357102"/>
            <a:ext cx="2650152" cy="25466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5FB174-EC10-4E40-8CC6-7F204C4DB9FB}"/>
              </a:ext>
            </a:extLst>
          </p:cNvPr>
          <p:cNvSpPr txBox="1"/>
          <p:nvPr/>
        </p:nvSpPr>
        <p:spPr>
          <a:xfrm>
            <a:off x="6762873" y="306978"/>
            <a:ext cx="113845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10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064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Database hierarchy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E336DABE-DFF4-423D-B5BF-8A26E78C5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64" y="1285324"/>
            <a:ext cx="34671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6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24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 cost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5DD418-687E-47C4-BBFF-B576FE3E63DE}"/>
              </a:ext>
            </a:extLst>
          </p:cNvPr>
          <p:cNvSpPr txBox="1"/>
          <p:nvPr/>
        </p:nvSpPr>
        <p:spPr>
          <a:xfrm>
            <a:off x="814146" y="3056740"/>
            <a:ext cx="4171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 table: id, height	</a:t>
            </a:r>
          </a:p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 table: id, weight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350FA-02E7-4728-B480-230D4740451A}"/>
              </a:ext>
            </a:extLst>
          </p:cNvPr>
          <p:cNvSpPr txBox="1"/>
          <p:nvPr/>
        </p:nvSpPr>
        <p:spPr>
          <a:xfrm>
            <a:off x="834190" y="1434708"/>
            <a:ext cx="5010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 records per page</a:t>
            </a:r>
          </a:p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Memory allows 2 pages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26013-7D9F-4F40-B87D-2FB90C10A37E}"/>
              </a:ext>
            </a:extLst>
          </p:cNvPr>
          <p:cNvSpPr txBox="1"/>
          <p:nvPr/>
        </p:nvSpPr>
        <p:spPr>
          <a:xfrm>
            <a:off x="814146" y="4653851"/>
            <a:ext cx="105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S.weight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</a:t>
            </a:r>
            <a:r>
              <a:rPr lang="en-US" altLang="ko-KR" sz="44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R.height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180∧S.weight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&gt;50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(R ⟕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R.id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S.id</a:t>
            </a:r>
            <a:r>
              <a:rPr lang="en-US" altLang="ko-KR" sz="44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))</a:t>
            </a:r>
            <a:endParaRPr lang="en-US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36E97-989C-4685-9305-12176C65AE26}"/>
              </a:ext>
            </a:extLst>
          </p:cNvPr>
          <p:cNvSpPr txBox="1"/>
          <p:nvPr/>
        </p:nvSpPr>
        <p:spPr>
          <a:xfrm>
            <a:off x="5540152" y="3064992"/>
            <a:ext cx="5933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300 pages </a:t>
            </a:r>
            <a:r>
              <a:rPr lang="ko-KR" alt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15,000 records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 pages </a:t>
            </a:r>
            <a:r>
              <a:rPr lang="ko-KR" alt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5,000 records </a:t>
            </a:r>
          </a:p>
        </p:txBody>
      </p:sp>
    </p:spTree>
    <p:extLst>
      <p:ext uri="{BB962C8B-B14F-4D97-AF65-F5344CB8AC3E}">
        <p14:creationId xmlns:p14="http://schemas.microsoft.com/office/powerpoint/2010/main" val="78826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24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 cost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D26013-7D9F-4F40-B87D-2FB90C10A37E}"/>
              </a:ext>
            </a:extLst>
          </p:cNvPr>
          <p:cNvSpPr txBox="1"/>
          <p:nvPr/>
        </p:nvSpPr>
        <p:spPr>
          <a:xfrm>
            <a:off x="814146" y="1958778"/>
            <a:ext cx="105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highlight>
                  <a:srgbClr val="FF0000"/>
                </a:highligh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altLang="ko-KR" sz="4400" baseline="-25000" dirty="0" err="1">
                <a:solidFill>
                  <a:schemeClr val="bg1"/>
                </a:solidFill>
                <a:highlight>
                  <a:srgbClr val="FF0000"/>
                </a:highligh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S.weight</a:t>
            </a:r>
            <a:r>
              <a:rPr lang="en-US" altLang="ko-KR" sz="4400" baseline="-25000" dirty="0">
                <a:solidFill>
                  <a:schemeClr val="bg1"/>
                </a:solidFill>
                <a:highlight>
                  <a:srgbClr val="FF0000"/>
                </a:highligh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altLang="ko-KR" sz="4400" dirty="0">
                <a:solidFill>
                  <a:schemeClr val="bg1"/>
                </a:solidFill>
                <a:highlight>
                  <a:srgbClr val="FF0000"/>
                </a:highligh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</a:t>
            </a:r>
            <a:r>
              <a:rPr lang="en-US" altLang="ko-KR" sz="4400" dirty="0" err="1">
                <a:solidFill>
                  <a:schemeClr val="bg1"/>
                </a:solidFill>
                <a:highlight>
                  <a:srgbClr val="FF0000"/>
                </a:highligh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4400" baseline="-25000" dirty="0" err="1">
                <a:solidFill>
                  <a:schemeClr val="bg1"/>
                </a:solidFill>
                <a:highlight>
                  <a:srgbClr val="FF0000"/>
                </a:highligh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R.height</a:t>
            </a:r>
            <a:r>
              <a:rPr lang="en-US" altLang="ko-KR" sz="4400" baseline="-25000" dirty="0">
                <a:solidFill>
                  <a:schemeClr val="bg1"/>
                </a:solidFill>
                <a:highlight>
                  <a:srgbClr val="FF0000"/>
                </a:highligh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schemeClr val="bg1"/>
                </a:solidFill>
                <a:highlight>
                  <a:srgbClr val="FF0000"/>
                </a:highligh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180∧S.weight</a:t>
            </a:r>
            <a:r>
              <a:rPr lang="en-US" altLang="ko-KR" sz="4400" baseline="-25000" dirty="0">
                <a:solidFill>
                  <a:schemeClr val="bg1"/>
                </a:solidFill>
                <a:highlight>
                  <a:srgbClr val="FF0000"/>
                </a:highligh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&gt;50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(R ⟕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R.id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S.id</a:t>
            </a:r>
            <a:r>
              <a:rPr lang="en-US" altLang="ko-KR" sz="44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</a:t>
            </a:r>
            <a:r>
              <a:rPr lang="en-US" altLang="ko-KR" sz="4400" dirty="0">
                <a:solidFill>
                  <a:schemeClr val="bg1"/>
                </a:solidFill>
                <a:highlight>
                  <a:srgbClr val="FF0000"/>
                </a:highligh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</a:t>
            </a:r>
            <a:endParaRPr lang="en-US" sz="4400" dirty="0">
              <a:solidFill>
                <a:schemeClr val="bg1"/>
              </a:solidFill>
              <a:highlight>
                <a:srgbClr val="FF0000"/>
              </a:highligh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C475E-6977-4454-AA2E-0797E8B34CBE}"/>
              </a:ext>
            </a:extLst>
          </p:cNvPr>
          <p:cNvSpPr txBox="1"/>
          <p:nvPr/>
        </p:nvSpPr>
        <p:spPr>
          <a:xfrm>
            <a:off x="814146" y="3429000"/>
            <a:ext cx="105637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 ⟕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R.id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S.id</a:t>
            </a:r>
            <a:r>
              <a:rPr lang="en-US" altLang="ko-KR" sz="44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  <a:endParaRPr lang="en-US" altLang="ko-KR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en-US" altLang="ko-KR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Join’s cost is important!</a:t>
            </a:r>
            <a:endParaRPr lang="en-US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2472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 Cost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0EB003B0-6537-4A41-A396-4A8D989F9196}"/>
              </a:ext>
            </a:extLst>
          </p:cNvPr>
          <p:cNvSpPr/>
          <p:nvPr/>
        </p:nvSpPr>
        <p:spPr>
          <a:xfrm>
            <a:off x="1049374" y="1588625"/>
            <a:ext cx="4371332" cy="36807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/>
              <a:t>Record 1</a:t>
            </a:r>
          </a:p>
          <a:p>
            <a:pPr algn="ctr"/>
            <a:r>
              <a:rPr lang="en-US" altLang="ko-KR" sz="3600" b="1" dirty="0"/>
              <a:t>Record 2</a:t>
            </a:r>
          </a:p>
          <a:p>
            <a:pPr algn="ctr"/>
            <a:r>
              <a:rPr lang="en-US" altLang="ko-KR" sz="3600" b="1" dirty="0"/>
              <a:t>.</a:t>
            </a:r>
          </a:p>
          <a:p>
            <a:pPr algn="ctr"/>
            <a:r>
              <a:rPr lang="en-US" altLang="ko-KR" sz="3600" b="1" dirty="0"/>
              <a:t>.</a:t>
            </a:r>
          </a:p>
          <a:p>
            <a:pPr algn="ctr"/>
            <a:r>
              <a:rPr lang="en-US" altLang="ko-KR" sz="3600" b="1" dirty="0"/>
              <a:t>.</a:t>
            </a:r>
          </a:p>
          <a:p>
            <a:pPr algn="ctr"/>
            <a:r>
              <a:rPr lang="en-US" altLang="ko-KR" sz="3600" b="1" dirty="0"/>
              <a:t>Record 50</a:t>
            </a:r>
            <a:endParaRPr lang="ko-KR" altLang="en-US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E3661-0EE7-478B-B3FC-D803C131CA91}"/>
              </a:ext>
            </a:extLst>
          </p:cNvPr>
          <p:cNvSpPr txBox="1"/>
          <p:nvPr/>
        </p:nvSpPr>
        <p:spPr>
          <a:xfrm>
            <a:off x="1375599" y="5439068"/>
            <a:ext cx="3639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R’s one page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64E0B24-78F0-4FD0-A0A2-950406F169C7}"/>
              </a:ext>
            </a:extLst>
          </p:cNvPr>
          <p:cNvSpPr/>
          <p:nvPr/>
        </p:nvSpPr>
        <p:spPr>
          <a:xfrm>
            <a:off x="8165939" y="427597"/>
            <a:ext cx="2976686" cy="12037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prstClr val="white"/>
                </a:solidFill>
              </a:rPr>
              <a:t>Page 1</a:t>
            </a:r>
            <a:endParaRPr lang="ko-KR" altLang="en-US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15D58158-D89D-426B-BF4A-7505791EDB93}"/>
              </a:ext>
            </a:extLst>
          </p:cNvPr>
          <p:cNvSpPr/>
          <p:nvPr/>
        </p:nvSpPr>
        <p:spPr>
          <a:xfrm>
            <a:off x="8165939" y="1747111"/>
            <a:ext cx="2976686" cy="12037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prstClr val="white"/>
                </a:solidFill>
              </a:rPr>
              <a:t>Page 2</a:t>
            </a:r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C92C235-8B52-4D36-BBFB-F01381CC3E42}"/>
              </a:ext>
            </a:extLst>
          </p:cNvPr>
          <p:cNvSpPr/>
          <p:nvPr/>
        </p:nvSpPr>
        <p:spPr>
          <a:xfrm>
            <a:off x="8165939" y="3066625"/>
            <a:ext cx="2976686" cy="12037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prstClr val="white"/>
                </a:solidFill>
              </a:rPr>
              <a:t>Page 3</a:t>
            </a:r>
            <a:endParaRPr lang="ko-KR" altLang="en-US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2549B873-6C1C-4B60-81A7-3D3F419ACF26}"/>
              </a:ext>
            </a:extLst>
          </p:cNvPr>
          <p:cNvSpPr/>
          <p:nvPr/>
        </p:nvSpPr>
        <p:spPr>
          <a:xfrm>
            <a:off x="8165938" y="5066298"/>
            <a:ext cx="2976687" cy="12037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prstClr val="white"/>
                </a:solidFill>
              </a:rPr>
              <a:t>Page 100</a:t>
            </a:r>
            <a:endParaRPr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2866B39-00A5-45E3-8ACC-B36FDD7434C4}"/>
              </a:ext>
            </a:extLst>
          </p:cNvPr>
          <p:cNvSpPr/>
          <p:nvPr/>
        </p:nvSpPr>
        <p:spPr>
          <a:xfrm>
            <a:off x="9654280" y="4444013"/>
            <a:ext cx="115748" cy="1157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4988FF76-9BE8-4A49-825C-2459000FD7C0}"/>
              </a:ext>
            </a:extLst>
          </p:cNvPr>
          <p:cNvSpPr/>
          <p:nvPr/>
        </p:nvSpPr>
        <p:spPr>
          <a:xfrm>
            <a:off x="9654280" y="4610471"/>
            <a:ext cx="115748" cy="1157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4D2FED14-0454-4F23-85D3-5C18FB32595F}"/>
              </a:ext>
            </a:extLst>
          </p:cNvPr>
          <p:cNvSpPr/>
          <p:nvPr/>
        </p:nvSpPr>
        <p:spPr>
          <a:xfrm>
            <a:off x="9654280" y="4776929"/>
            <a:ext cx="115748" cy="1157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E9C355-834E-48E3-92A4-19E7DB46C20B}"/>
              </a:ext>
            </a:extLst>
          </p:cNvPr>
          <p:cNvSpPr txBox="1"/>
          <p:nvPr/>
        </p:nvSpPr>
        <p:spPr>
          <a:xfrm>
            <a:off x="3730722" y="198483"/>
            <a:ext cx="4279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R: 300 pages </a:t>
            </a:r>
            <a:r>
              <a:rPr lang="ko-KR" altLang="en-US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15,000 records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S: 100 pages </a:t>
            </a:r>
            <a:r>
              <a:rPr lang="ko-KR" altLang="en-US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5,000 records </a:t>
            </a:r>
          </a:p>
        </p:txBody>
      </p:sp>
    </p:spTree>
    <p:extLst>
      <p:ext uri="{BB962C8B-B14F-4D97-AF65-F5344CB8AC3E}">
        <p14:creationId xmlns:p14="http://schemas.microsoft.com/office/powerpoint/2010/main" val="17454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2472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 Cost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0EB003B0-6537-4A41-A396-4A8D989F9196}"/>
              </a:ext>
            </a:extLst>
          </p:cNvPr>
          <p:cNvSpPr/>
          <p:nvPr/>
        </p:nvSpPr>
        <p:spPr>
          <a:xfrm>
            <a:off x="1049374" y="1588625"/>
            <a:ext cx="4371332" cy="36807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/>
              <a:t>Record 1</a:t>
            </a:r>
          </a:p>
          <a:p>
            <a:pPr algn="ctr"/>
            <a:r>
              <a:rPr lang="en-US" altLang="ko-KR" sz="3600" b="1" dirty="0"/>
              <a:t>Record 2</a:t>
            </a:r>
          </a:p>
          <a:p>
            <a:pPr algn="ctr"/>
            <a:r>
              <a:rPr lang="en-US" altLang="ko-KR" sz="3600" b="1" dirty="0"/>
              <a:t>.</a:t>
            </a:r>
          </a:p>
          <a:p>
            <a:pPr algn="ctr"/>
            <a:r>
              <a:rPr lang="en-US" altLang="ko-KR" sz="3600" b="1" dirty="0"/>
              <a:t>.</a:t>
            </a:r>
          </a:p>
          <a:p>
            <a:pPr algn="ctr"/>
            <a:r>
              <a:rPr lang="en-US" altLang="ko-KR" sz="3600" b="1" dirty="0"/>
              <a:t>.</a:t>
            </a:r>
          </a:p>
          <a:p>
            <a:pPr algn="ctr"/>
            <a:r>
              <a:rPr lang="en-US" altLang="ko-KR" sz="3600" b="1" dirty="0"/>
              <a:t>Record 50</a:t>
            </a:r>
            <a:endParaRPr lang="ko-KR" altLang="en-US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E3661-0EE7-478B-B3FC-D803C131CA91}"/>
              </a:ext>
            </a:extLst>
          </p:cNvPr>
          <p:cNvSpPr txBox="1"/>
          <p:nvPr/>
        </p:nvSpPr>
        <p:spPr>
          <a:xfrm>
            <a:off x="528549" y="5288340"/>
            <a:ext cx="73757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IO: 300 + 15000*100</a:t>
            </a:r>
          </a:p>
          <a:p>
            <a:r>
              <a:rPr lang="en-US" sz="4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         = 1,500,300 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64E0B24-78F0-4FD0-A0A2-950406F169C7}"/>
              </a:ext>
            </a:extLst>
          </p:cNvPr>
          <p:cNvSpPr/>
          <p:nvPr/>
        </p:nvSpPr>
        <p:spPr>
          <a:xfrm>
            <a:off x="8165939" y="427597"/>
            <a:ext cx="2976686" cy="12037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prstClr val="white"/>
                </a:solidFill>
              </a:rPr>
              <a:t>Page 1</a:t>
            </a:r>
            <a:endParaRPr lang="ko-KR" altLang="en-US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15D58158-D89D-426B-BF4A-7505791EDB93}"/>
              </a:ext>
            </a:extLst>
          </p:cNvPr>
          <p:cNvSpPr/>
          <p:nvPr/>
        </p:nvSpPr>
        <p:spPr>
          <a:xfrm>
            <a:off x="8165939" y="1747111"/>
            <a:ext cx="2976686" cy="12037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prstClr val="white"/>
                </a:solidFill>
              </a:rPr>
              <a:t>Page 2</a:t>
            </a:r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C92C235-8B52-4D36-BBFB-F01381CC3E42}"/>
              </a:ext>
            </a:extLst>
          </p:cNvPr>
          <p:cNvSpPr/>
          <p:nvPr/>
        </p:nvSpPr>
        <p:spPr>
          <a:xfrm>
            <a:off x="8165939" y="3066625"/>
            <a:ext cx="2976686" cy="12037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prstClr val="white"/>
                </a:solidFill>
              </a:rPr>
              <a:t>Page 3</a:t>
            </a:r>
            <a:endParaRPr lang="ko-KR" altLang="en-US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2549B873-6C1C-4B60-81A7-3D3F419ACF26}"/>
              </a:ext>
            </a:extLst>
          </p:cNvPr>
          <p:cNvSpPr/>
          <p:nvPr/>
        </p:nvSpPr>
        <p:spPr>
          <a:xfrm>
            <a:off x="8165938" y="5066298"/>
            <a:ext cx="2976687" cy="12037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prstClr val="white"/>
                </a:solidFill>
              </a:rPr>
              <a:t>Page 100</a:t>
            </a:r>
            <a:endParaRPr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2866B39-00A5-45E3-8ACC-B36FDD7434C4}"/>
              </a:ext>
            </a:extLst>
          </p:cNvPr>
          <p:cNvSpPr/>
          <p:nvPr/>
        </p:nvSpPr>
        <p:spPr>
          <a:xfrm>
            <a:off x="9654280" y="4444013"/>
            <a:ext cx="115748" cy="1157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4988FF76-9BE8-4A49-825C-2459000FD7C0}"/>
              </a:ext>
            </a:extLst>
          </p:cNvPr>
          <p:cNvSpPr/>
          <p:nvPr/>
        </p:nvSpPr>
        <p:spPr>
          <a:xfrm>
            <a:off x="9654280" y="4610471"/>
            <a:ext cx="115748" cy="1157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4D2FED14-0454-4F23-85D3-5C18FB32595F}"/>
              </a:ext>
            </a:extLst>
          </p:cNvPr>
          <p:cNvSpPr/>
          <p:nvPr/>
        </p:nvSpPr>
        <p:spPr>
          <a:xfrm>
            <a:off x="9654280" y="4776929"/>
            <a:ext cx="115748" cy="1157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E9C355-834E-48E3-92A4-19E7DB46C20B}"/>
              </a:ext>
            </a:extLst>
          </p:cNvPr>
          <p:cNvSpPr txBox="1"/>
          <p:nvPr/>
        </p:nvSpPr>
        <p:spPr>
          <a:xfrm>
            <a:off x="3730722" y="198483"/>
            <a:ext cx="4279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R: 300 pages </a:t>
            </a:r>
            <a:r>
              <a:rPr lang="ko-KR" altLang="en-US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15,000 records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S: 100 pages </a:t>
            </a:r>
            <a:r>
              <a:rPr lang="ko-KR" altLang="en-US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5,000 records </a:t>
            </a:r>
          </a:p>
        </p:txBody>
      </p:sp>
    </p:spTree>
    <p:extLst>
      <p:ext uri="{BB962C8B-B14F-4D97-AF65-F5344CB8AC3E}">
        <p14:creationId xmlns:p14="http://schemas.microsoft.com/office/powerpoint/2010/main" val="121134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2472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 Cost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1C65668-77AF-4AFD-931E-4DE5BACADAC6}"/>
              </a:ext>
            </a:extLst>
          </p:cNvPr>
          <p:cNvSpPr txBox="1"/>
          <p:nvPr/>
        </p:nvSpPr>
        <p:spPr>
          <a:xfrm>
            <a:off x="834190" y="4900225"/>
            <a:ext cx="7966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Wait…</a:t>
            </a:r>
          </a:p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IO depends on Record * Page ??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CB92A-E5F9-4EEE-8959-2C75E1B659F7}"/>
              </a:ext>
            </a:extLst>
          </p:cNvPr>
          <p:cNvSpPr txBox="1"/>
          <p:nvPr/>
        </p:nvSpPr>
        <p:spPr>
          <a:xfrm>
            <a:off x="5358063" y="2105561"/>
            <a:ext cx="113845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142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2472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 Cost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E4CB92A-E5F9-4EEE-8959-2C75E1B659F7}"/>
              </a:ext>
            </a:extLst>
          </p:cNvPr>
          <p:cNvSpPr txBox="1"/>
          <p:nvPr/>
        </p:nvSpPr>
        <p:spPr>
          <a:xfrm>
            <a:off x="4302526" y="2018934"/>
            <a:ext cx="655660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Same?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B34F1DD-1965-4AB5-8AB3-EBEE93C4627D}"/>
              </a:ext>
            </a:extLst>
          </p:cNvPr>
          <p:cNvSpPr/>
          <p:nvPr/>
        </p:nvSpPr>
        <p:spPr>
          <a:xfrm>
            <a:off x="918298" y="2813273"/>
            <a:ext cx="42768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4400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 ⟕</a:t>
            </a:r>
            <a:r>
              <a:rPr lang="en-US" altLang="ko-KR" sz="4400" baseline="-25000" dirty="0" err="1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R.id</a:t>
            </a:r>
            <a:r>
              <a:rPr lang="en-US" altLang="ko-KR" sz="4400" baseline="-25000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S.id</a:t>
            </a:r>
            <a:r>
              <a:rPr lang="en-US" altLang="ko-KR" sz="4400" baseline="-25000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altLang="ko-KR" sz="4400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</a:p>
          <a:p>
            <a:r>
              <a:rPr lang="en-US" altLang="ko-KR" sz="4400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 ⟕</a:t>
            </a:r>
            <a:r>
              <a:rPr lang="en-US" altLang="ko-KR" sz="4400" baseline="-25000" dirty="0" err="1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R.id</a:t>
            </a:r>
            <a:r>
              <a:rPr lang="en-US" altLang="ko-KR" sz="4400" baseline="-25000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S.id</a:t>
            </a:r>
            <a:r>
              <a:rPr lang="en-US" altLang="ko-KR" sz="4400" baseline="-25000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altLang="ko-KR" sz="4400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9250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2472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 Cost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0EB003B0-6537-4A41-A396-4A8D989F9196}"/>
              </a:ext>
            </a:extLst>
          </p:cNvPr>
          <p:cNvSpPr/>
          <p:nvPr/>
        </p:nvSpPr>
        <p:spPr>
          <a:xfrm>
            <a:off x="1049374" y="1588625"/>
            <a:ext cx="4371332" cy="36807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/>
              <a:t>Record 1</a:t>
            </a:r>
          </a:p>
          <a:p>
            <a:pPr algn="ctr"/>
            <a:r>
              <a:rPr lang="en-US" altLang="ko-KR" sz="3600" b="1" dirty="0"/>
              <a:t>Record 2</a:t>
            </a:r>
          </a:p>
          <a:p>
            <a:pPr algn="ctr"/>
            <a:r>
              <a:rPr lang="en-US" altLang="ko-KR" sz="3600" b="1" dirty="0"/>
              <a:t>.</a:t>
            </a:r>
          </a:p>
          <a:p>
            <a:pPr algn="ctr"/>
            <a:r>
              <a:rPr lang="en-US" altLang="ko-KR" sz="3600" b="1" dirty="0"/>
              <a:t>.</a:t>
            </a:r>
          </a:p>
          <a:p>
            <a:pPr algn="ctr"/>
            <a:r>
              <a:rPr lang="en-US" altLang="ko-KR" sz="3600" b="1" dirty="0"/>
              <a:t>.</a:t>
            </a:r>
          </a:p>
          <a:p>
            <a:pPr algn="ctr"/>
            <a:r>
              <a:rPr lang="en-US" altLang="ko-KR" sz="3600" b="1" dirty="0"/>
              <a:t>Record 50</a:t>
            </a:r>
            <a:endParaRPr lang="ko-KR" altLang="en-US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E3661-0EE7-478B-B3FC-D803C131CA91}"/>
              </a:ext>
            </a:extLst>
          </p:cNvPr>
          <p:cNvSpPr txBox="1"/>
          <p:nvPr/>
        </p:nvSpPr>
        <p:spPr>
          <a:xfrm>
            <a:off x="528549" y="5288340"/>
            <a:ext cx="69375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IO: 100 + 5000*300</a:t>
            </a:r>
          </a:p>
          <a:p>
            <a:r>
              <a:rPr lang="en-US" sz="4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         = 1,500,100 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64E0B24-78F0-4FD0-A0A2-950406F169C7}"/>
              </a:ext>
            </a:extLst>
          </p:cNvPr>
          <p:cNvSpPr/>
          <p:nvPr/>
        </p:nvSpPr>
        <p:spPr>
          <a:xfrm>
            <a:off x="8165939" y="427597"/>
            <a:ext cx="2976686" cy="12037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prstClr val="white"/>
                </a:solidFill>
              </a:rPr>
              <a:t>Page 1</a:t>
            </a:r>
            <a:endParaRPr lang="ko-KR" altLang="en-US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15D58158-D89D-426B-BF4A-7505791EDB93}"/>
              </a:ext>
            </a:extLst>
          </p:cNvPr>
          <p:cNvSpPr/>
          <p:nvPr/>
        </p:nvSpPr>
        <p:spPr>
          <a:xfrm>
            <a:off x="8165939" y="1747111"/>
            <a:ext cx="2976686" cy="12037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prstClr val="white"/>
                </a:solidFill>
              </a:rPr>
              <a:t>Page 2</a:t>
            </a:r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C92C235-8B52-4D36-BBFB-F01381CC3E42}"/>
              </a:ext>
            </a:extLst>
          </p:cNvPr>
          <p:cNvSpPr/>
          <p:nvPr/>
        </p:nvSpPr>
        <p:spPr>
          <a:xfrm>
            <a:off x="8165939" y="3066625"/>
            <a:ext cx="2976686" cy="12037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prstClr val="white"/>
                </a:solidFill>
              </a:rPr>
              <a:t>Page 3</a:t>
            </a:r>
            <a:endParaRPr lang="ko-KR" altLang="en-US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2549B873-6C1C-4B60-81A7-3D3F419ACF26}"/>
              </a:ext>
            </a:extLst>
          </p:cNvPr>
          <p:cNvSpPr/>
          <p:nvPr/>
        </p:nvSpPr>
        <p:spPr>
          <a:xfrm>
            <a:off x="8165938" y="5066298"/>
            <a:ext cx="2976687" cy="12037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prstClr val="white"/>
                </a:solidFill>
              </a:rPr>
              <a:t>Page 300</a:t>
            </a:r>
            <a:endParaRPr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2866B39-00A5-45E3-8ACC-B36FDD7434C4}"/>
              </a:ext>
            </a:extLst>
          </p:cNvPr>
          <p:cNvSpPr/>
          <p:nvPr/>
        </p:nvSpPr>
        <p:spPr>
          <a:xfrm>
            <a:off x="9654280" y="4444013"/>
            <a:ext cx="115748" cy="1157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4988FF76-9BE8-4A49-825C-2459000FD7C0}"/>
              </a:ext>
            </a:extLst>
          </p:cNvPr>
          <p:cNvSpPr/>
          <p:nvPr/>
        </p:nvSpPr>
        <p:spPr>
          <a:xfrm>
            <a:off x="9654280" y="4610471"/>
            <a:ext cx="115748" cy="1157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4D2FED14-0454-4F23-85D3-5C18FB32595F}"/>
              </a:ext>
            </a:extLst>
          </p:cNvPr>
          <p:cNvSpPr/>
          <p:nvPr/>
        </p:nvSpPr>
        <p:spPr>
          <a:xfrm>
            <a:off x="9654280" y="4776929"/>
            <a:ext cx="115748" cy="1157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E9C355-834E-48E3-92A4-19E7DB46C20B}"/>
              </a:ext>
            </a:extLst>
          </p:cNvPr>
          <p:cNvSpPr txBox="1"/>
          <p:nvPr/>
        </p:nvSpPr>
        <p:spPr>
          <a:xfrm>
            <a:off x="3730722" y="198483"/>
            <a:ext cx="4279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R: 300 pages </a:t>
            </a:r>
            <a:r>
              <a:rPr lang="ko-KR" altLang="en-US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15,000 records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S: 100 pages </a:t>
            </a:r>
            <a:r>
              <a:rPr lang="ko-KR" altLang="en-US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5,000 records </a:t>
            </a:r>
          </a:p>
        </p:txBody>
      </p:sp>
    </p:spTree>
    <p:extLst>
      <p:ext uri="{BB962C8B-B14F-4D97-AF65-F5344CB8AC3E}">
        <p14:creationId xmlns:p14="http://schemas.microsoft.com/office/powerpoint/2010/main" val="31230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2472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 Cost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BDFD7B3-51EE-46D9-BC43-A3559D33194B}"/>
              </a:ext>
            </a:extLst>
          </p:cNvPr>
          <p:cNvSpPr txBox="1"/>
          <p:nvPr/>
        </p:nvSpPr>
        <p:spPr>
          <a:xfrm>
            <a:off x="834190" y="2020987"/>
            <a:ext cx="52611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Just change join’s order…</a:t>
            </a:r>
          </a:p>
          <a:p>
            <a:endParaRPr lang="en-US" sz="3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IO reduced..??</a:t>
            </a:r>
          </a:p>
        </p:txBody>
      </p:sp>
      <p:pic>
        <p:nvPicPr>
          <p:cNvPr id="1030" name="Picture 6" descr="개구리짤에 대한 이미지 검색결과">
            <a:extLst>
              <a:ext uri="{FF2B5EF4-FFF2-40B4-BE49-F238E27FC236}">
                <a16:creationId xmlns:a16="http://schemas.microsoft.com/office/drawing/2014/main" id="{27B51455-C385-4A4F-AB7C-A954AE8B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62" y="4141064"/>
            <a:ext cx="22288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개구리짤에 대한 이미지 검색결과">
            <a:extLst>
              <a:ext uri="{FF2B5EF4-FFF2-40B4-BE49-F238E27FC236}">
                <a16:creationId xmlns:a16="http://schemas.microsoft.com/office/drawing/2014/main" id="{8E5082BC-C5FD-4D1D-8932-021F4D62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62" y="4172120"/>
            <a:ext cx="2371730" cy="19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개구리짤에 대한 이미지 검색결과">
            <a:extLst>
              <a:ext uri="{FF2B5EF4-FFF2-40B4-BE49-F238E27FC236}">
                <a16:creationId xmlns:a16="http://schemas.microsoft.com/office/drawing/2014/main" id="{7190EA16-EE8C-4A28-98A7-3A2ADB878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97" y="4172119"/>
            <a:ext cx="2058486" cy="19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개구리짤에 대한 이미지 검색결과">
            <a:extLst>
              <a:ext uri="{FF2B5EF4-FFF2-40B4-BE49-F238E27FC236}">
                <a16:creationId xmlns:a16="http://schemas.microsoft.com/office/drawing/2014/main" id="{D444CFB8-6229-43E2-992C-E98B4625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015" y="4172120"/>
            <a:ext cx="2058485" cy="199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494C8D-1BAA-4EBA-8351-5A3DA354EB74}"/>
              </a:ext>
            </a:extLst>
          </p:cNvPr>
          <p:cNvSpPr txBox="1"/>
          <p:nvPr/>
        </p:nvSpPr>
        <p:spPr>
          <a:xfrm>
            <a:off x="3739537" y="1288029"/>
            <a:ext cx="471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1,500,300 </a:t>
            </a:r>
            <a:r>
              <a:rPr lang="ko-KR" alt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→ </a:t>
            </a:r>
            <a:r>
              <a:rPr lang="en-US" altLang="ko-KR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1,500,100</a:t>
            </a:r>
            <a:endParaRPr lang="en-US" sz="3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130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Database Hierarchy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E336DABE-DFF4-423D-B5BF-8A26E78C5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64" y="1285324"/>
            <a:ext cx="3467100" cy="5095875"/>
          </a:xfrm>
          <a:prstGeom prst="rect">
            <a:avLst/>
          </a:prstGeom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A443655F-A6FB-45C9-BE52-E85F5B7CADBD}"/>
              </a:ext>
            </a:extLst>
          </p:cNvPr>
          <p:cNvSpPr/>
          <p:nvPr/>
        </p:nvSpPr>
        <p:spPr>
          <a:xfrm flipH="1">
            <a:off x="5351796" y="2263993"/>
            <a:ext cx="4098261" cy="529740"/>
          </a:xfrm>
          <a:prstGeom prst="rightArrow">
            <a:avLst>
              <a:gd name="adj1" fmla="val 32781"/>
              <a:gd name="adj2" fmla="val 4735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5806A-C6DA-42A1-909D-CD26F4FAEB8C}"/>
              </a:ext>
            </a:extLst>
          </p:cNvPr>
          <p:cNvSpPr txBox="1"/>
          <p:nvPr/>
        </p:nvSpPr>
        <p:spPr>
          <a:xfrm>
            <a:off x="5565706" y="1738170"/>
            <a:ext cx="5743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 are </a:t>
            </a:r>
            <a:r>
              <a:rPr lang="en-US" sz="36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fxxking</a:t>
            </a:r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finally here</a:t>
            </a:r>
          </a:p>
        </p:txBody>
      </p:sp>
    </p:spTree>
    <p:extLst>
      <p:ext uri="{BB962C8B-B14F-4D97-AF65-F5344CB8AC3E}">
        <p14:creationId xmlns:p14="http://schemas.microsoft.com/office/powerpoint/2010/main" val="7302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207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 Optimization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FEEF22C-CECD-4C27-A867-D02599962951}"/>
              </a:ext>
            </a:extLst>
          </p:cNvPr>
          <p:cNvSpPr txBox="1"/>
          <p:nvPr/>
        </p:nvSpPr>
        <p:spPr>
          <a:xfrm>
            <a:off x="834190" y="2724330"/>
            <a:ext cx="4171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 table: id, height	</a:t>
            </a:r>
          </a:p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 table: id, weight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EEBEE-4324-4D44-BAD4-A05F683C544E}"/>
              </a:ext>
            </a:extLst>
          </p:cNvPr>
          <p:cNvSpPr txBox="1"/>
          <p:nvPr/>
        </p:nvSpPr>
        <p:spPr>
          <a:xfrm>
            <a:off x="5560196" y="2732582"/>
            <a:ext cx="5933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300 pages </a:t>
            </a:r>
            <a:r>
              <a:rPr lang="ko-KR" alt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15,000 records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 pages </a:t>
            </a:r>
            <a:r>
              <a:rPr lang="ko-KR" alt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5,000 records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7C8E2-EB3B-46B7-90D9-329FECE2C9FD}"/>
              </a:ext>
            </a:extLst>
          </p:cNvPr>
          <p:cNvSpPr txBox="1"/>
          <p:nvPr/>
        </p:nvSpPr>
        <p:spPr>
          <a:xfrm>
            <a:off x="930486" y="4232660"/>
            <a:ext cx="105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S.weight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</a:t>
            </a:r>
            <a:r>
              <a:rPr lang="en-US" altLang="ko-KR" sz="44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R.height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180∧S.weight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&gt;50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(R ⟕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R.id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S.id</a:t>
            </a:r>
            <a:r>
              <a:rPr lang="en-US" altLang="ko-KR" sz="44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))</a:t>
            </a:r>
            <a:endParaRPr lang="en-US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F8F96-19AC-441B-8319-BBF1DEC610B5}"/>
              </a:ext>
            </a:extLst>
          </p:cNvPr>
          <p:cNvSpPr txBox="1"/>
          <p:nvPr/>
        </p:nvSpPr>
        <p:spPr>
          <a:xfrm>
            <a:off x="834190" y="1648550"/>
            <a:ext cx="417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Recall….</a:t>
            </a:r>
          </a:p>
        </p:txBody>
      </p:sp>
    </p:spTree>
    <p:extLst>
      <p:ext uri="{BB962C8B-B14F-4D97-AF65-F5344CB8AC3E}">
        <p14:creationId xmlns:p14="http://schemas.microsoft.com/office/powerpoint/2010/main" val="353031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064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Database hierarchy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E336DABE-DFF4-423D-B5BF-8A26E78C5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64" y="1285324"/>
            <a:ext cx="3467100" cy="5095875"/>
          </a:xfrm>
          <a:prstGeom prst="rect">
            <a:avLst/>
          </a:prstGeom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A443655F-A6FB-45C9-BE52-E85F5B7CADBD}"/>
              </a:ext>
            </a:extLst>
          </p:cNvPr>
          <p:cNvSpPr/>
          <p:nvPr/>
        </p:nvSpPr>
        <p:spPr>
          <a:xfrm flipH="1">
            <a:off x="5469248" y="3429000"/>
            <a:ext cx="4098261" cy="529740"/>
          </a:xfrm>
          <a:prstGeom prst="rightArrow">
            <a:avLst>
              <a:gd name="adj1" fmla="val 32781"/>
              <a:gd name="adj2" fmla="val 4735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5806A-C6DA-42A1-909D-CD26F4FAEB8C}"/>
              </a:ext>
            </a:extLst>
          </p:cNvPr>
          <p:cNvSpPr txBox="1"/>
          <p:nvPr/>
        </p:nvSpPr>
        <p:spPr>
          <a:xfrm>
            <a:off x="5683158" y="2903177"/>
            <a:ext cx="381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 start here</a:t>
            </a:r>
          </a:p>
        </p:txBody>
      </p:sp>
    </p:spTree>
    <p:extLst>
      <p:ext uri="{BB962C8B-B14F-4D97-AF65-F5344CB8AC3E}">
        <p14:creationId xmlns:p14="http://schemas.microsoft.com/office/powerpoint/2010/main" val="396456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207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 Optimization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27C8E2-EB3B-46B7-90D9-329FECE2C9FD}"/>
              </a:ext>
            </a:extLst>
          </p:cNvPr>
          <p:cNvSpPr txBox="1"/>
          <p:nvPr/>
        </p:nvSpPr>
        <p:spPr>
          <a:xfrm>
            <a:off x="814146" y="2384609"/>
            <a:ext cx="105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S.weight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</a:t>
            </a:r>
            <a:r>
              <a:rPr lang="en-US" altLang="ko-KR" sz="44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R.height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180∧S.weight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&gt;50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(R ⟕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R.id</a:t>
            </a:r>
            <a:r>
              <a:rPr lang="en-US" altLang="ko-KR" sz="4400" baseline="-25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4400" baseline="-250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S.id</a:t>
            </a:r>
            <a:r>
              <a:rPr lang="en-US" altLang="ko-KR" sz="44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))</a:t>
            </a:r>
            <a:endParaRPr lang="en-US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F8F96-19AC-441B-8319-BBF1DEC610B5}"/>
              </a:ext>
            </a:extLst>
          </p:cNvPr>
          <p:cNvSpPr txBox="1"/>
          <p:nvPr/>
        </p:nvSpPr>
        <p:spPr>
          <a:xfrm>
            <a:off x="834190" y="1648550"/>
            <a:ext cx="417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Recall….</a:t>
            </a:r>
          </a:p>
        </p:txBody>
      </p:sp>
      <p:pic>
        <p:nvPicPr>
          <p:cNvPr id="5124" name="Picture 4" descr="uniform distribution에 대한 이미지 검색결과">
            <a:extLst>
              <a:ext uri="{FF2B5EF4-FFF2-40B4-BE49-F238E27FC236}">
                <a16:creationId xmlns:a16="http://schemas.microsoft.com/office/drawing/2014/main" id="{3986DA3C-5B53-43B7-9861-27C42BFCB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7" y="3429000"/>
            <a:ext cx="4212657" cy="315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7F33F4-6EFE-4CD1-9D03-05A2FD38FF18}"/>
              </a:ext>
            </a:extLst>
          </p:cNvPr>
          <p:cNvSpPr txBox="1"/>
          <p:nvPr/>
        </p:nvSpPr>
        <p:spPr>
          <a:xfrm>
            <a:off x="5463941" y="3854584"/>
            <a:ext cx="6269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Suppose uniform distribution</a:t>
            </a:r>
          </a:p>
          <a:p>
            <a:endParaRPr lang="en-US" sz="36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 &lt; height &lt;= 200</a:t>
            </a:r>
          </a:p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0 &lt; weight &lt;= 100  </a:t>
            </a:r>
          </a:p>
        </p:txBody>
      </p:sp>
    </p:spTree>
    <p:extLst>
      <p:ext uri="{BB962C8B-B14F-4D97-AF65-F5344CB8AC3E}">
        <p14:creationId xmlns:p14="http://schemas.microsoft.com/office/powerpoint/2010/main" val="23817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extLst>
              <a:ext uri="{FF2B5EF4-FFF2-40B4-BE49-F238E27FC236}">
                <a16:creationId xmlns:a16="http://schemas.microsoft.com/office/drawing/2014/main" id="{D3C19380-F32D-46E8-BC32-73859340A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44" y="1064096"/>
            <a:ext cx="4419085" cy="55945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4190" y="357102"/>
            <a:ext cx="4207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 Optimization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0507AFC1-F40A-47B4-B739-2C6326C951B3}"/>
              </a:ext>
            </a:extLst>
          </p:cNvPr>
          <p:cNvSpPr/>
          <p:nvPr/>
        </p:nvSpPr>
        <p:spPr>
          <a:xfrm>
            <a:off x="2057484" y="1248575"/>
            <a:ext cx="1537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altLang="ko-KR" sz="32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weight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7CF823-1544-4E9C-B907-0C272E87C227}"/>
              </a:ext>
            </a:extLst>
          </p:cNvPr>
          <p:cNvSpPr/>
          <p:nvPr/>
        </p:nvSpPr>
        <p:spPr>
          <a:xfrm>
            <a:off x="2017535" y="2374319"/>
            <a:ext cx="161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2800" baseline="-250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height</a:t>
            </a:r>
            <a:r>
              <a:rPr lang="en-US" altLang="ko-KR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=180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020430E-1852-485B-86ED-BDA395CA1176}"/>
              </a:ext>
            </a:extLst>
          </p:cNvPr>
          <p:cNvSpPr/>
          <p:nvPr/>
        </p:nvSpPr>
        <p:spPr>
          <a:xfrm>
            <a:off x="2030072" y="4584628"/>
            <a:ext cx="1673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⟕</a:t>
            </a:r>
            <a:r>
              <a:rPr lang="en-US" altLang="ko-KR" sz="3200" baseline="-250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R.id</a:t>
            </a:r>
            <a:r>
              <a:rPr lang="en-US" altLang="ko-KR" sz="32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3200" baseline="-250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S.id</a:t>
            </a:r>
            <a:endParaRPr lang="ko-KR" altLang="en-US" sz="32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5230B7E-B1FE-438B-9D5A-3A1DF8E7F183}"/>
              </a:ext>
            </a:extLst>
          </p:cNvPr>
          <p:cNvSpPr/>
          <p:nvPr/>
        </p:nvSpPr>
        <p:spPr>
          <a:xfrm>
            <a:off x="1602709" y="5828519"/>
            <a:ext cx="460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</a:t>
            </a:r>
            <a:endParaRPr lang="ko-KR" altLang="en-US" sz="360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0074D27-2516-4095-9D14-182F7EFE4838}"/>
              </a:ext>
            </a:extLst>
          </p:cNvPr>
          <p:cNvSpPr/>
          <p:nvPr/>
        </p:nvSpPr>
        <p:spPr>
          <a:xfrm>
            <a:off x="3703928" y="5828518"/>
            <a:ext cx="429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>
                <a:latin typeface="Lato Black" panose="020F0502020204030203" pitchFamily="34" charset="0"/>
              </a:rPr>
              <a:t>S</a:t>
            </a:r>
            <a:endParaRPr lang="ko-KR" alt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B439E-CD45-48B1-95D7-473322F7ABC3}"/>
              </a:ext>
            </a:extLst>
          </p:cNvPr>
          <p:cNvSpPr txBox="1"/>
          <p:nvPr/>
        </p:nvSpPr>
        <p:spPr>
          <a:xfrm>
            <a:off x="5409484" y="3138078"/>
            <a:ext cx="7375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IO: 300 + 15000*100</a:t>
            </a:r>
          </a:p>
          <a:p>
            <a:r>
              <a:rPr 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         = 1,500,300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EB583E-9797-4549-8CEE-37EBA893B5A9}"/>
              </a:ext>
            </a:extLst>
          </p:cNvPr>
          <p:cNvSpPr txBox="1"/>
          <p:nvPr/>
        </p:nvSpPr>
        <p:spPr>
          <a:xfrm>
            <a:off x="6096000" y="233099"/>
            <a:ext cx="4279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R: 300 pages </a:t>
            </a:r>
            <a:r>
              <a:rPr lang="ko-KR" altLang="en-US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15,000 records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S: 100 pages </a:t>
            </a:r>
            <a:r>
              <a:rPr lang="ko-KR" altLang="en-US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5,000 records 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6E1BE20-D77B-49A1-9A3A-6525508AC9C5}"/>
              </a:ext>
            </a:extLst>
          </p:cNvPr>
          <p:cNvSpPr/>
          <p:nvPr/>
        </p:nvSpPr>
        <p:spPr>
          <a:xfrm>
            <a:off x="1986535" y="3497505"/>
            <a:ext cx="1717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3200" baseline="-25000" dirty="0" err="1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weight</a:t>
            </a:r>
            <a:r>
              <a:rPr lang="en-US" altLang="ko-KR" sz="32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&gt;50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998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E310543-3E86-43BA-8762-9CC90C5AC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10" y="1136179"/>
            <a:ext cx="4646201" cy="54503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4190" y="357102"/>
            <a:ext cx="4207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 Optimization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0507AFC1-F40A-47B4-B739-2C6326C951B3}"/>
              </a:ext>
            </a:extLst>
          </p:cNvPr>
          <p:cNvSpPr/>
          <p:nvPr/>
        </p:nvSpPr>
        <p:spPr>
          <a:xfrm>
            <a:off x="2057484" y="1248575"/>
            <a:ext cx="1537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altLang="ko-KR" sz="32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weight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7CF823-1544-4E9C-B907-0C272E87C227}"/>
              </a:ext>
            </a:extLst>
          </p:cNvPr>
          <p:cNvSpPr/>
          <p:nvPr/>
        </p:nvSpPr>
        <p:spPr>
          <a:xfrm>
            <a:off x="1024024" y="4714130"/>
            <a:ext cx="161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2800" baseline="-250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height</a:t>
            </a:r>
            <a:r>
              <a:rPr lang="en-US" altLang="ko-KR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=180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020430E-1852-485B-86ED-BDA395CA1176}"/>
              </a:ext>
            </a:extLst>
          </p:cNvPr>
          <p:cNvSpPr/>
          <p:nvPr/>
        </p:nvSpPr>
        <p:spPr>
          <a:xfrm>
            <a:off x="1967715" y="3502529"/>
            <a:ext cx="1673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⟕</a:t>
            </a:r>
            <a:r>
              <a:rPr lang="en-US" altLang="ko-KR" sz="3200" baseline="-250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R.id</a:t>
            </a:r>
            <a:r>
              <a:rPr lang="en-US" altLang="ko-KR" sz="32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3200" baseline="-250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S.id</a:t>
            </a:r>
            <a:endParaRPr lang="ko-KR" altLang="en-US" sz="32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5230B7E-B1FE-438B-9D5A-3A1DF8E7F183}"/>
              </a:ext>
            </a:extLst>
          </p:cNvPr>
          <p:cNvSpPr/>
          <p:nvPr/>
        </p:nvSpPr>
        <p:spPr>
          <a:xfrm>
            <a:off x="1507333" y="5824129"/>
            <a:ext cx="460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</a:t>
            </a:r>
            <a:endParaRPr lang="ko-KR" altLang="en-US" sz="360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0074D27-2516-4095-9D14-182F7EFE4838}"/>
              </a:ext>
            </a:extLst>
          </p:cNvPr>
          <p:cNvSpPr/>
          <p:nvPr/>
        </p:nvSpPr>
        <p:spPr>
          <a:xfrm>
            <a:off x="3527896" y="5764737"/>
            <a:ext cx="460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latin typeface="Lato Black" panose="020F0502020204030203" pitchFamily="34" charset="0"/>
              </a:rPr>
              <a:t>S</a:t>
            </a:r>
            <a:endParaRPr lang="ko-KR" alt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B439E-CD45-48B1-95D7-473322F7ABC3}"/>
              </a:ext>
            </a:extLst>
          </p:cNvPr>
          <p:cNvSpPr txBox="1"/>
          <p:nvPr/>
        </p:nvSpPr>
        <p:spPr>
          <a:xfrm>
            <a:off x="5409484" y="4324379"/>
            <a:ext cx="7375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IO: 300 + 150*100</a:t>
            </a:r>
          </a:p>
          <a:p>
            <a:r>
              <a:rPr 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         = 15,300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EB583E-9797-4549-8CEE-37EBA893B5A9}"/>
              </a:ext>
            </a:extLst>
          </p:cNvPr>
          <p:cNvSpPr txBox="1"/>
          <p:nvPr/>
        </p:nvSpPr>
        <p:spPr>
          <a:xfrm>
            <a:off x="6096000" y="233099"/>
            <a:ext cx="4279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R: 300 pages </a:t>
            </a:r>
            <a:r>
              <a:rPr lang="ko-KR" altLang="en-US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15,000 records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S: 100 pages </a:t>
            </a:r>
            <a:r>
              <a:rPr lang="ko-KR" altLang="en-US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5,000 records 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6E1BE20-D77B-49A1-9A3A-6525508AC9C5}"/>
              </a:ext>
            </a:extLst>
          </p:cNvPr>
          <p:cNvSpPr/>
          <p:nvPr/>
        </p:nvSpPr>
        <p:spPr>
          <a:xfrm>
            <a:off x="1967715" y="2326585"/>
            <a:ext cx="1717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3200" baseline="-25000" dirty="0" err="1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weight</a:t>
            </a:r>
            <a:r>
              <a:rPr lang="en-US" altLang="ko-KR" sz="32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&gt;50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4D67F2-08F9-46E3-BC7D-08DE92F14C63}"/>
              </a:ext>
            </a:extLst>
          </p:cNvPr>
          <p:cNvSpPr txBox="1"/>
          <p:nvPr/>
        </p:nvSpPr>
        <p:spPr>
          <a:xfrm>
            <a:off x="5409484" y="1691528"/>
            <a:ext cx="73757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15,000 records</a:t>
            </a:r>
          </a:p>
          <a:p>
            <a:r>
              <a:rPr 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Uniform distribution</a:t>
            </a:r>
          </a:p>
          <a:p>
            <a:r>
              <a:rPr 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15,000 / 100 = 150</a:t>
            </a:r>
          </a:p>
        </p:txBody>
      </p:sp>
    </p:spTree>
    <p:extLst>
      <p:ext uri="{BB962C8B-B14F-4D97-AF65-F5344CB8AC3E}">
        <p14:creationId xmlns:p14="http://schemas.microsoft.com/office/powerpoint/2010/main" val="348883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73F1991-1ACC-4FCB-86FF-3A3F80D87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06" y="1150154"/>
            <a:ext cx="4646201" cy="54223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4190" y="357102"/>
            <a:ext cx="4207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 Optimization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0507AFC1-F40A-47B4-B739-2C6326C951B3}"/>
              </a:ext>
            </a:extLst>
          </p:cNvPr>
          <p:cNvSpPr/>
          <p:nvPr/>
        </p:nvSpPr>
        <p:spPr>
          <a:xfrm>
            <a:off x="2067414" y="1423189"/>
            <a:ext cx="1537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altLang="ko-KR" sz="32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weight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7CF823-1544-4E9C-B907-0C272E87C227}"/>
              </a:ext>
            </a:extLst>
          </p:cNvPr>
          <p:cNvSpPr/>
          <p:nvPr/>
        </p:nvSpPr>
        <p:spPr>
          <a:xfrm>
            <a:off x="1024024" y="4451854"/>
            <a:ext cx="161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2800" baseline="-250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height</a:t>
            </a:r>
            <a:r>
              <a:rPr lang="en-US" altLang="ko-KR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=180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020430E-1852-485B-86ED-BDA395CA1176}"/>
              </a:ext>
            </a:extLst>
          </p:cNvPr>
          <p:cNvSpPr/>
          <p:nvPr/>
        </p:nvSpPr>
        <p:spPr>
          <a:xfrm>
            <a:off x="1989484" y="2794910"/>
            <a:ext cx="1673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⟕</a:t>
            </a:r>
            <a:r>
              <a:rPr lang="en-US" altLang="ko-KR" sz="3200" baseline="-250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R.id</a:t>
            </a:r>
            <a:r>
              <a:rPr lang="en-US" altLang="ko-KR" sz="32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3200" baseline="-250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S.id</a:t>
            </a:r>
            <a:endParaRPr lang="ko-KR" altLang="en-US" sz="32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5230B7E-B1FE-438B-9D5A-3A1DF8E7F183}"/>
              </a:ext>
            </a:extLst>
          </p:cNvPr>
          <p:cNvSpPr/>
          <p:nvPr/>
        </p:nvSpPr>
        <p:spPr>
          <a:xfrm>
            <a:off x="1507333" y="5587020"/>
            <a:ext cx="460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</a:t>
            </a:r>
            <a:endParaRPr lang="ko-KR" altLang="en-US" sz="360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0074D27-2516-4095-9D14-182F7EFE4838}"/>
              </a:ext>
            </a:extLst>
          </p:cNvPr>
          <p:cNvSpPr/>
          <p:nvPr/>
        </p:nvSpPr>
        <p:spPr>
          <a:xfrm>
            <a:off x="3641571" y="5558720"/>
            <a:ext cx="460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latin typeface="Lato Black" panose="020F0502020204030203" pitchFamily="34" charset="0"/>
              </a:rPr>
              <a:t>S</a:t>
            </a:r>
            <a:endParaRPr lang="ko-KR" alt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B439E-CD45-48B1-95D7-473322F7ABC3}"/>
              </a:ext>
            </a:extLst>
          </p:cNvPr>
          <p:cNvSpPr txBox="1"/>
          <p:nvPr/>
        </p:nvSpPr>
        <p:spPr>
          <a:xfrm>
            <a:off x="5668540" y="4660393"/>
            <a:ext cx="7375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IO: 300 + 150*100</a:t>
            </a:r>
          </a:p>
          <a:p>
            <a:r>
              <a:rPr 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         = 15,300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EB583E-9797-4549-8CEE-37EBA893B5A9}"/>
              </a:ext>
            </a:extLst>
          </p:cNvPr>
          <p:cNvSpPr txBox="1"/>
          <p:nvPr/>
        </p:nvSpPr>
        <p:spPr>
          <a:xfrm>
            <a:off x="6096000" y="233099"/>
            <a:ext cx="4279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R: 300 pages </a:t>
            </a:r>
            <a:r>
              <a:rPr lang="ko-KR" altLang="en-US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15,000 records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S: 100 pages </a:t>
            </a:r>
            <a:r>
              <a:rPr lang="ko-KR" altLang="en-US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5,000 records 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6E1BE20-D77B-49A1-9A3A-6525508AC9C5}"/>
              </a:ext>
            </a:extLst>
          </p:cNvPr>
          <p:cNvSpPr/>
          <p:nvPr/>
        </p:nvSpPr>
        <p:spPr>
          <a:xfrm>
            <a:off x="3129581" y="4341245"/>
            <a:ext cx="1717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3200" baseline="-25000" dirty="0" err="1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weight</a:t>
            </a:r>
            <a:r>
              <a:rPr lang="en-US" altLang="ko-KR" sz="32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&gt;50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6FEE50-D3E9-41E7-BC6C-B1B62CA43127}"/>
              </a:ext>
            </a:extLst>
          </p:cNvPr>
          <p:cNvSpPr txBox="1"/>
          <p:nvPr/>
        </p:nvSpPr>
        <p:spPr>
          <a:xfrm>
            <a:off x="7870257" y="1694367"/>
            <a:ext cx="111761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211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A67B48F-9351-4446-AD85-BFBFD4FE7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05" y="1064096"/>
            <a:ext cx="5380690" cy="55839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4190" y="357102"/>
            <a:ext cx="4207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 Optimization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0507AFC1-F40A-47B4-B739-2C6326C951B3}"/>
              </a:ext>
            </a:extLst>
          </p:cNvPr>
          <p:cNvSpPr/>
          <p:nvPr/>
        </p:nvSpPr>
        <p:spPr>
          <a:xfrm>
            <a:off x="2240668" y="1343745"/>
            <a:ext cx="1537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altLang="ko-KR" sz="32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weight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7CF823-1544-4E9C-B907-0C272E87C227}"/>
              </a:ext>
            </a:extLst>
          </p:cNvPr>
          <p:cNvSpPr/>
          <p:nvPr/>
        </p:nvSpPr>
        <p:spPr>
          <a:xfrm>
            <a:off x="1024024" y="3989841"/>
            <a:ext cx="161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2800" baseline="-250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height</a:t>
            </a:r>
            <a:r>
              <a:rPr lang="en-US" altLang="ko-KR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=180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020430E-1852-485B-86ED-BDA395CA1176}"/>
              </a:ext>
            </a:extLst>
          </p:cNvPr>
          <p:cNvSpPr/>
          <p:nvPr/>
        </p:nvSpPr>
        <p:spPr>
          <a:xfrm>
            <a:off x="2104669" y="2547459"/>
            <a:ext cx="1673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⟕</a:t>
            </a:r>
            <a:r>
              <a:rPr lang="en-US" altLang="ko-KR" sz="3200" baseline="-250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R.id</a:t>
            </a:r>
            <a:r>
              <a:rPr lang="en-US" altLang="ko-KR" sz="32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3200" baseline="-250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S.id</a:t>
            </a:r>
            <a:endParaRPr lang="ko-KR" altLang="en-US" sz="32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5230B7E-B1FE-438B-9D5A-3A1DF8E7F183}"/>
              </a:ext>
            </a:extLst>
          </p:cNvPr>
          <p:cNvSpPr/>
          <p:nvPr/>
        </p:nvSpPr>
        <p:spPr>
          <a:xfrm>
            <a:off x="1624367" y="5060502"/>
            <a:ext cx="460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</a:t>
            </a:r>
            <a:endParaRPr lang="ko-KR" altLang="en-US" sz="360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0074D27-2516-4095-9D14-182F7EFE4838}"/>
              </a:ext>
            </a:extLst>
          </p:cNvPr>
          <p:cNvSpPr/>
          <p:nvPr/>
        </p:nvSpPr>
        <p:spPr>
          <a:xfrm>
            <a:off x="3967426" y="5783777"/>
            <a:ext cx="460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latin typeface="Lato Black" panose="020F0502020204030203" pitchFamily="34" charset="0"/>
              </a:rPr>
              <a:t>S</a:t>
            </a:r>
            <a:endParaRPr lang="ko-KR" alt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B439E-CD45-48B1-95D7-473322F7ABC3}"/>
              </a:ext>
            </a:extLst>
          </p:cNvPr>
          <p:cNvSpPr txBox="1"/>
          <p:nvPr/>
        </p:nvSpPr>
        <p:spPr>
          <a:xfrm>
            <a:off x="5888965" y="3998673"/>
            <a:ext cx="73757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Page IO: 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 + 50 + </a:t>
            </a:r>
            <a:r>
              <a:rPr 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300 + 150*50 </a:t>
            </a:r>
          </a:p>
          <a:p>
            <a:r>
              <a:rPr 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 7,950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EB583E-9797-4549-8CEE-37EBA893B5A9}"/>
              </a:ext>
            </a:extLst>
          </p:cNvPr>
          <p:cNvSpPr txBox="1"/>
          <p:nvPr/>
        </p:nvSpPr>
        <p:spPr>
          <a:xfrm>
            <a:off x="6096000" y="233099"/>
            <a:ext cx="4279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R: 300 pages </a:t>
            </a:r>
            <a:r>
              <a:rPr lang="ko-KR" altLang="en-US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15,000 records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S: 100 pages </a:t>
            </a:r>
            <a:r>
              <a:rPr lang="ko-KR" altLang="en-US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≒ </a:t>
            </a:r>
            <a:r>
              <a:rPr lang="en-US" altLang="ko-KR" sz="2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5,000 records 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6E1BE20-D77B-49A1-9A3A-6525508AC9C5}"/>
              </a:ext>
            </a:extLst>
          </p:cNvPr>
          <p:cNvSpPr/>
          <p:nvPr/>
        </p:nvSpPr>
        <p:spPr>
          <a:xfrm>
            <a:off x="3338920" y="4859247"/>
            <a:ext cx="1717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3200" baseline="-25000" dirty="0" err="1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weight</a:t>
            </a:r>
            <a:r>
              <a:rPr lang="en-US" altLang="ko-KR" sz="32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&gt;50</a:t>
            </a:r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671DDD9-236F-473C-96EA-34B029A20331}"/>
              </a:ext>
            </a:extLst>
          </p:cNvPr>
          <p:cNvSpPr/>
          <p:nvPr/>
        </p:nvSpPr>
        <p:spPr>
          <a:xfrm>
            <a:off x="3295839" y="4061655"/>
            <a:ext cx="1853392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Make new table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E2A950-6249-415D-B536-95E817671625}"/>
              </a:ext>
            </a:extLst>
          </p:cNvPr>
          <p:cNvSpPr txBox="1"/>
          <p:nvPr/>
        </p:nvSpPr>
        <p:spPr>
          <a:xfrm>
            <a:off x="5995801" y="1746554"/>
            <a:ext cx="5978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Read 100 pages</a:t>
            </a:r>
          </a:p>
          <a:p>
            <a:r>
              <a:rPr lang="en-US" sz="32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Uniform distribution</a:t>
            </a:r>
          </a:p>
          <a:p>
            <a:r>
              <a:rPr lang="en-US" sz="32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Write 50 pages</a:t>
            </a:r>
          </a:p>
        </p:txBody>
      </p:sp>
    </p:spTree>
    <p:extLst>
      <p:ext uri="{BB962C8B-B14F-4D97-AF65-F5344CB8AC3E}">
        <p14:creationId xmlns:p14="http://schemas.microsoft.com/office/powerpoint/2010/main" val="195948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207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Query Optimization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B439E-CD45-48B1-95D7-473322F7ABC3}"/>
              </a:ext>
            </a:extLst>
          </p:cNvPr>
          <p:cNvSpPr txBox="1"/>
          <p:nvPr/>
        </p:nvSpPr>
        <p:spPr>
          <a:xfrm>
            <a:off x="834189" y="1495551"/>
            <a:ext cx="110433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WTF???</a:t>
            </a:r>
          </a:p>
          <a:p>
            <a:r>
              <a:rPr 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1,500,300</a:t>
            </a:r>
          </a:p>
          <a:p>
            <a:r>
              <a:rPr lang="ko-KR" alt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→</a:t>
            </a:r>
            <a:r>
              <a:rPr 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15,300</a:t>
            </a:r>
          </a:p>
          <a:p>
            <a:r>
              <a:rPr lang="ko-KR" alt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→ </a:t>
            </a:r>
            <a:r>
              <a:rPr 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7,950</a:t>
            </a:r>
          </a:p>
          <a:p>
            <a:endParaRPr lang="en-US" sz="4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… more optimization but</a:t>
            </a:r>
          </a:p>
          <a:p>
            <a:r>
              <a:rPr lang="en-US" sz="44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Hanc </a:t>
            </a:r>
            <a:r>
              <a:rPr lang="en-US" sz="4400" b="1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marginis</a:t>
            </a:r>
            <a:r>
              <a:rPr lang="en-US" sz="44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exiguitas</a:t>
            </a:r>
            <a:r>
              <a:rPr lang="en-US" sz="44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non </a:t>
            </a:r>
            <a:r>
              <a:rPr lang="en-US" sz="4400" b="1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caperet</a:t>
            </a:r>
            <a:r>
              <a:rPr lang="en-US" sz="44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BED770E0-EE8B-4F20-A66B-7ED42814B217}"/>
              </a:ext>
            </a:extLst>
          </p:cNvPr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일뽕 아저씨에 대한 이미지 검색결과">
            <a:extLst>
              <a:ext uri="{FF2B5EF4-FFF2-40B4-BE49-F238E27FC236}">
                <a16:creationId xmlns:a16="http://schemas.microsoft.com/office/drawing/2014/main" id="{00FD168E-DDCD-42F2-973D-0AF4B6A44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15" y="1495551"/>
            <a:ext cx="3148931" cy="288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16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4130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Database Hierarchy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E336DABE-DFF4-423D-B5BF-8A26E78C5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64" y="1285324"/>
            <a:ext cx="3467100" cy="5095875"/>
          </a:xfrm>
          <a:prstGeom prst="rect">
            <a:avLst/>
          </a:prstGeom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A443655F-A6FB-45C9-BE52-E85F5B7CADBD}"/>
              </a:ext>
            </a:extLst>
          </p:cNvPr>
          <p:cNvSpPr/>
          <p:nvPr/>
        </p:nvSpPr>
        <p:spPr>
          <a:xfrm flipH="1">
            <a:off x="5315814" y="1555304"/>
            <a:ext cx="4098261" cy="529740"/>
          </a:xfrm>
          <a:prstGeom prst="rightArrow">
            <a:avLst>
              <a:gd name="adj1" fmla="val 32781"/>
              <a:gd name="adj2" fmla="val 47351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5806A-C6DA-42A1-909D-CD26F4FAEB8C}"/>
              </a:ext>
            </a:extLst>
          </p:cNvPr>
          <p:cNvSpPr txBox="1"/>
          <p:nvPr/>
        </p:nvSpPr>
        <p:spPr>
          <a:xfrm>
            <a:off x="5016358" y="1029481"/>
            <a:ext cx="5743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End..</a:t>
            </a:r>
          </a:p>
        </p:txBody>
      </p:sp>
    </p:spTree>
    <p:extLst>
      <p:ext uri="{BB962C8B-B14F-4D97-AF65-F5344CB8AC3E}">
        <p14:creationId xmlns:p14="http://schemas.microsoft.com/office/powerpoint/2010/main" val="241523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222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SQL client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SQL query에 대한 이미지 검색결과">
            <a:extLst>
              <a:ext uri="{FF2B5EF4-FFF2-40B4-BE49-F238E27FC236}">
                <a16:creationId xmlns:a16="http://schemas.microsoft.com/office/drawing/2014/main" id="{B7F7F225-911E-43AC-887A-E41AE40FA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17492" r="17104" b="12739"/>
          <a:stretch/>
        </p:blipFill>
        <p:spPr bwMode="auto">
          <a:xfrm>
            <a:off x="1168555" y="1174282"/>
            <a:ext cx="9448110" cy="544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4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SQL query에 대한 이미지 검색결과">
            <a:extLst>
              <a:ext uri="{FF2B5EF4-FFF2-40B4-BE49-F238E27FC236}">
                <a16:creationId xmlns:a16="http://schemas.microsoft.com/office/drawing/2014/main" id="{D3C0EE0A-49F3-468C-929E-C441634F6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17492" r="17104" b="12739"/>
          <a:stretch/>
        </p:blipFill>
        <p:spPr bwMode="auto">
          <a:xfrm>
            <a:off x="1168555" y="1174282"/>
            <a:ext cx="9448110" cy="544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4190" y="357102"/>
            <a:ext cx="222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SQL client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36C0F7-4948-4A6F-8CB4-1D531BAAEAC7}"/>
              </a:ext>
            </a:extLst>
          </p:cNvPr>
          <p:cNvSpPr txBox="1"/>
          <p:nvPr/>
        </p:nvSpPr>
        <p:spPr>
          <a:xfrm>
            <a:off x="1269721" y="5972627"/>
            <a:ext cx="11229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altLang="ko-KR" sz="3600" b="1" baseline="-25000" dirty="0" err="1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S.weight</a:t>
            </a:r>
            <a:r>
              <a:rPr lang="en-US" altLang="ko-KR" sz="3600" b="1" baseline="-25000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</a:t>
            </a:r>
            <a:r>
              <a:rPr lang="en-US" altLang="ko-KR" sz="3600" b="1" dirty="0" err="1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3600" b="1" baseline="-25000" dirty="0" err="1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R.height</a:t>
            </a:r>
            <a:r>
              <a:rPr lang="en-US" altLang="ko-KR" sz="3600" b="1" baseline="-25000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3600" b="1" baseline="-25000" dirty="0" err="1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180∧S.weight</a:t>
            </a:r>
            <a:r>
              <a:rPr lang="en-US" altLang="ko-KR" sz="3600" b="1" baseline="-25000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&gt;50</a:t>
            </a:r>
            <a:r>
              <a:rPr lang="en-US" altLang="ko-KR" sz="3600" b="1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(R ⟕</a:t>
            </a:r>
            <a:r>
              <a:rPr lang="en-US" altLang="ko-KR" sz="3600" b="1" baseline="-25000" dirty="0" err="1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R.id</a:t>
            </a:r>
            <a:r>
              <a:rPr lang="en-US" altLang="ko-KR" sz="3600" b="1" baseline="-25000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3600" b="1" baseline="-25000" dirty="0" err="1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S.id</a:t>
            </a:r>
            <a:r>
              <a:rPr lang="en-US" altLang="ko-KR" sz="3600" b="1" dirty="0" err="1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  <a:r>
              <a:rPr lang="en-US" altLang="ko-KR" sz="3600" b="1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))</a:t>
            </a:r>
            <a:endParaRPr lang="en-US" sz="3600" b="1" dirty="0">
              <a:solidFill>
                <a:srgbClr val="FF00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82C8E61-3CE4-4CBB-BF03-31A7EBD751AF}"/>
              </a:ext>
            </a:extLst>
          </p:cNvPr>
          <p:cNvSpPr/>
          <p:nvPr/>
        </p:nvSpPr>
        <p:spPr>
          <a:xfrm>
            <a:off x="2242686" y="1270535"/>
            <a:ext cx="8268101" cy="2626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말풍선: 사각형 21">
            <a:extLst>
              <a:ext uri="{FF2B5EF4-FFF2-40B4-BE49-F238E27FC236}">
                <a16:creationId xmlns:a16="http://schemas.microsoft.com/office/drawing/2014/main" id="{C1DD9121-8EE5-494F-AEBC-F2F5AE14DC3B}"/>
              </a:ext>
            </a:extLst>
          </p:cNvPr>
          <p:cNvSpPr/>
          <p:nvPr/>
        </p:nvSpPr>
        <p:spPr>
          <a:xfrm>
            <a:off x="1832900" y="1330693"/>
            <a:ext cx="4263100" cy="2098307"/>
          </a:xfrm>
          <a:prstGeom prst="wedgeRectCallout">
            <a:avLst>
              <a:gd name="adj1" fmla="val -46346"/>
              <a:gd name="adj2" fmla="val 7016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000" dirty="0">
                <a:solidFill>
                  <a:schemeClr val="tx1"/>
                </a:solidFill>
              </a:rPr>
              <a:t>R</a:t>
            </a:r>
            <a:r>
              <a:rPr lang="ko-KR" altLang="en-US" sz="2000" dirty="0">
                <a:solidFill>
                  <a:schemeClr val="tx1"/>
                </a:solidFill>
              </a:rPr>
              <a:t>테이블과 </a:t>
            </a:r>
            <a:r>
              <a:rPr lang="en-US" altLang="ko-KR" sz="2000" dirty="0">
                <a:solidFill>
                  <a:schemeClr val="tx1"/>
                </a:solidFill>
              </a:rPr>
              <a:t>S</a:t>
            </a:r>
            <a:r>
              <a:rPr lang="ko-KR" altLang="en-US" sz="2000" dirty="0">
                <a:solidFill>
                  <a:schemeClr val="tx1"/>
                </a:solidFill>
              </a:rPr>
              <a:t>테이블을 </a:t>
            </a:r>
            <a:r>
              <a:rPr lang="en-US" altLang="ko-KR" sz="2000" dirty="0">
                <a:solidFill>
                  <a:schemeClr val="tx1"/>
                </a:solidFill>
              </a:rPr>
              <a:t>id </a:t>
            </a:r>
            <a:r>
              <a:rPr lang="ko-KR" altLang="en-US" sz="2000" dirty="0">
                <a:solidFill>
                  <a:schemeClr val="tx1"/>
                </a:solidFill>
              </a:rPr>
              <a:t>기준으로 </a:t>
            </a:r>
            <a:r>
              <a:rPr lang="en-US" altLang="ko-KR" sz="2000" dirty="0">
                <a:solidFill>
                  <a:schemeClr val="tx1"/>
                </a:solidFill>
              </a:rPr>
              <a:t>join</a:t>
            </a:r>
            <a:r>
              <a:rPr lang="ko-KR" altLang="en-US" sz="2000" dirty="0">
                <a:solidFill>
                  <a:schemeClr val="tx1"/>
                </a:solidFill>
              </a:rPr>
              <a:t>해서 나온 테이블에서 </a:t>
            </a:r>
            <a:r>
              <a:rPr lang="en-US" altLang="ko-KR" sz="2000" dirty="0">
                <a:solidFill>
                  <a:schemeClr val="tx1"/>
                </a:solidFill>
              </a:rPr>
              <a:t>R</a:t>
            </a:r>
            <a:r>
              <a:rPr lang="ko-KR" altLang="en-US" sz="2000" dirty="0">
                <a:solidFill>
                  <a:schemeClr val="tx1"/>
                </a:solidFill>
              </a:rPr>
              <a:t>의 </a:t>
            </a:r>
            <a:r>
              <a:rPr lang="en-US" altLang="ko-KR" sz="2000" dirty="0">
                <a:solidFill>
                  <a:schemeClr val="tx1"/>
                </a:solidFill>
              </a:rPr>
              <a:t>height</a:t>
            </a:r>
            <a:r>
              <a:rPr lang="ko-KR" altLang="en-US" sz="2000" dirty="0">
                <a:solidFill>
                  <a:schemeClr val="tx1"/>
                </a:solidFill>
              </a:rPr>
              <a:t>는 </a:t>
            </a:r>
            <a:r>
              <a:rPr lang="en-US" altLang="ko-KR" sz="2000" dirty="0">
                <a:solidFill>
                  <a:schemeClr val="tx1"/>
                </a:solidFill>
              </a:rPr>
              <a:t>180</a:t>
            </a:r>
            <a:r>
              <a:rPr lang="ko-KR" altLang="en-US" sz="2000" dirty="0">
                <a:solidFill>
                  <a:schemeClr val="tx1"/>
                </a:solidFill>
              </a:rPr>
              <a:t>이고 </a:t>
            </a:r>
            <a:r>
              <a:rPr lang="en-US" altLang="ko-KR" sz="2000" dirty="0">
                <a:solidFill>
                  <a:schemeClr val="tx1"/>
                </a:solidFill>
              </a:rPr>
              <a:t>S</a:t>
            </a:r>
            <a:r>
              <a:rPr lang="ko-KR" altLang="en-US" sz="2000" dirty="0">
                <a:solidFill>
                  <a:schemeClr val="tx1"/>
                </a:solidFill>
              </a:rPr>
              <a:t>의 </a:t>
            </a:r>
            <a:r>
              <a:rPr lang="en-US" altLang="ko-KR" sz="2000" dirty="0">
                <a:solidFill>
                  <a:schemeClr val="tx1"/>
                </a:solidFill>
              </a:rPr>
              <a:t>weight</a:t>
            </a:r>
            <a:r>
              <a:rPr lang="ko-KR" altLang="en-US" sz="2000" dirty="0">
                <a:solidFill>
                  <a:schemeClr val="tx1"/>
                </a:solidFill>
              </a:rPr>
              <a:t>는 </a:t>
            </a:r>
            <a:r>
              <a:rPr lang="en-US" altLang="ko-KR" sz="2000" dirty="0">
                <a:solidFill>
                  <a:schemeClr val="tx1"/>
                </a:solidFill>
              </a:rPr>
              <a:t>50 </a:t>
            </a:r>
            <a:r>
              <a:rPr lang="ko-KR" altLang="en-US" sz="2000" dirty="0">
                <a:solidFill>
                  <a:schemeClr val="tx1"/>
                </a:solidFill>
              </a:rPr>
              <a:t>초과인 데이터들의 </a:t>
            </a:r>
            <a:r>
              <a:rPr lang="en-US" altLang="ko-KR" sz="2000" dirty="0">
                <a:solidFill>
                  <a:schemeClr val="tx1"/>
                </a:solidFill>
              </a:rPr>
              <a:t>weight</a:t>
            </a:r>
            <a:r>
              <a:rPr lang="ko-KR" altLang="en-US" sz="2000" dirty="0">
                <a:solidFill>
                  <a:schemeClr val="tx1"/>
                </a:solidFill>
              </a:rPr>
              <a:t> 만 뽑아서 </a:t>
            </a:r>
            <a:r>
              <a:rPr lang="ko-KR" altLang="en-US" sz="2000" dirty="0" err="1">
                <a:solidFill>
                  <a:schemeClr val="tx1"/>
                </a:solidFill>
              </a:rPr>
              <a:t>줄래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3" name="말풍선: 사각형 22">
            <a:extLst>
              <a:ext uri="{FF2B5EF4-FFF2-40B4-BE49-F238E27FC236}">
                <a16:creationId xmlns:a16="http://schemas.microsoft.com/office/drawing/2014/main" id="{A8A26385-913E-431A-862F-38B082A7E866}"/>
              </a:ext>
            </a:extLst>
          </p:cNvPr>
          <p:cNvSpPr/>
          <p:nvPr/>
        </p:nvSpPr>
        <p:spPr>
          <a:xfrm>
            <a:off x="6451243" y="1330693"/>
            <a:ext cx="3405026" cy="2098307"/>
          </a:xfrm>
          <a:prstGeom prst="wedgeRectCallout">
            <a:avLst>
              <a:gd name="adj1" fmla="val -52409"/>
              <a:gd name="adj2" fmla="val 68788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000" dirty="0">
                <a:solidFill>
                  <a:schemeClr val="tx1"/>
                </a:solidFill>
              </a:rPr>
              <a:t>SELECT </a:t>
            </a:r>
            <a:r>
              <a:rPr lang="en-US" altLang="ko-KR" sz="2000" dirty="0" err="1">
                <a:solidFill>
                  <a:schemeClr val="tx1"/>
                </a:solidFill>
              </a:rPr>
              <a:t>S.weight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algn="just"/>
            <a:r>
              <a:rPr lang="en-US" altLang="ko-KR" sz="2000" dirty="0">
                <a:solidFill>
                  <a:schemeClr val="tx1"/>
                </a:solidFill>
              </a:rPr>
              <a:t>FROM S, R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</a:rPr>
              <a:t>WHERE (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</a:rPr>
              <a:t>    </a:t>
            </a:r>
            <a:r>
              <a:rPr lang="en-US" altLang="ko-KR" sz="2000" dirty="0" err="1">
                <a:solidFill>
                  <a:schemeClr val="tx1"/>
                </a:solidFill>
              </a:rPr>
              <a:t>R.id</a:t>
            </a:r>
            <a:r>
              <a:rPr lang="en-US" altLang="ko-KR" sz="2000" dirty="0">
                <a:solidFill>
                  <a:schemeClr val="tx1"/>
                </a:solidFill>
              </a:rPr>
              <a:t> = </a:t>
            </a:r>
            <a:r>
              <a:rPr lang="en-US" altLang="ko-KR" sz="2000" dirty="0" err="1">
                <a:solidFill>
                  <a:schemeClr val="tx1"/>
                </a:solidFill>
              </a:rPr>
              <a:t>S.id</a:t>
            </a:r>
            <a:r>
              <a:rPr lang="en-US" altLang="ko-KR" sz="2000" dirty="0">
                <a:solidFill>
                  <a:schemeClr val="tx1"/>
                </a:solidFill>
              </a:rPr>
              <a:t> and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</a:rPr>
              <a:t>    </a:t>
            </a:r>
            <a:r>
              <a:rPr lang="en-US" altLang="ko-KR" sz="2000" dirty="0" err="1">
                <a:solidFill>
                  <a:schemeClr val="tx1"/>
                </a:solidFill>
              </a:rPr>
              <a:t>R.height</a:t>
            </a:r>
            <a:r>
              <a:rPr lang="en-US" altLang="ko-KR" sz="2000" dirty="0">
                <a:solidFill>
                  <a:schemeClr val="tx1"/>
                </a:solidFill>
              </a:rPr>
              <a:t> = 180 and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</a:rPr>
              <a:t>    </a:t>
            </a:r>
            <a:r>
              <a:rPr lang="en-US" altLang="ko-KR" sz="2000" dirty="0" err="1">
                <a:solidFill>
                  <a:schemeClr val="tx1"/>
                </a:solidFill>
              </a:rPr>
              <a:t>S.weight</a:t>
            </a:r>
            <a:r>
              <a:rPr lang="en-US" altLang="ko-KR" sz="2000" dirty="0">
                <a:solidFill>
                  <a:schemeClr val="tx1"/>
                </a:solidFill>
              </a:rPr>
              <a:t> &gt; 50</a:t>
            </a:r>
          </a:p>
          <a:p>
            <a:pPr algn="just"/>
            <a:r>
              <a:rPr lang="en-US" altLang="ko-KR" sz="2000" dirty="0">
                <a:solidFill>
                  <a:schemeClr val="tx1"/>
                </a:solidFill>
              </a:rPr>
              <a:t>);   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75B382-26F1-4038-A4BA-13A012CD6CD3}"/>
              </a:ext>
            </a:extLst>
          </p:cNvPr>
          <p:cNvSpPr txBox="1"/>
          <p:nvPr/>
        </p:nvSpPr>
        <p:spPr>
          <a:xfrm>
            <a:off x="9475046" y="3257720"/>
            <a:ext cx="1194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3910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생각 풍선: 구름 모양 19">
            <a:extLst>
              <a:ext uri="{FF2B5EF4-FFF2-40B4-BE49-F238E27FC236}">
                <a16:creationId xmlns:a16="http://schemas.microsoft.com/office/drawing/2014/main" id="{65FCF55C-A161-47E8-A6B1-3D573C525F12}"/>
              </a:ext>
            </a:extLst>
          </p:cNvPr>
          <p:cNvSpPr/>
          <p:nvPr/>
        </p:nvSpPr>
        <p:spPr>
          <a:xfrm>
            <a:off x="4362342" y="106691"/>
            <a:ext cx="7678861" cy="6644620"/>
          </a:xfrm>
          <a:prstGeom prst="cloudCallout">
            <a:avLst>
              <a:gd name="adj1" fmla="val -15763"/>
              <a:gd name="adj2" fmla="val 7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34190" y="357102"/>
            <a:ext cx="222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SQL client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SQL query에 대한 이미지 검색결과">
            <a:extLst>
              <a:ext uri="{FF2B5EF4-FFF2-40B4-BE49-F238E27FC236}">
                <a16:creationId xmlns:a16="http://schemas.microsoft.com/office/drawing/2014/main" id="{158E09F8-6606-4083-B06C-B521BED21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5" t="52004" r="22251" b="16190"/>
          <a:stretch/>
        </p:blipFill>
        <p:spPr bwMode="auto">
          <a:xfrm>
            <a:off x="1612043" y="4492233"/>
            <a:ext cx="1309559" cy="179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타원 20">
            <a:extLst>
              <a:ext uri="{FF2B5EF4-FFF2-40B4-BE49-F238E27FC236}">
                <a16:creationId xmlns:a16="http://schemas.microsoft.com/office/drawing/2014/main" id="{833BC9E3-07E2-4D6A-B412-CDD39F55DB48}"/>
              </a:ext>
            </a:extLst>
          </p:cNvPr>
          <p:cNvSpPr/>
          <p:nvPr/>
        </p:nvSpPr>
        <p:spPr>
          <a:xfrm>
            <a:off x="3057008" y="3825111"/>
            <a:ext cx="508897" cy="3693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8F8D75F4-2E81-479B-B0DB-D7EF72D9712D}"/>
              </a:ext>
            </a:extLst>
          </p:cNvPr>
          <p:cNvSpPr/>
          <p:nvPr/>
        </p:nvSpPr>
        <p:spPr>
          <a:xfrm>
            <a:off x="2478100" y="4009804"/>
            <a:ext cx="508897" cy="3693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A9E3EBD7-8A19-4D43-99B5-7CBC33F917AC}"/>
              </a:ext>
            </a:extLst>
          </p:cNvPr>
          <p:cNvSpPr/>
          <p:nvPr/>
        </p:nvSpPr>
        <p:spPr>
          <a:xfrm>
            <a:off x="3701869" y="3683202"/>
            <a:ext cx="508897" cy="3693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F9B0967-069D-43C1-BBA9-66E9B4EEB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515" y="1048354"/>
            <a:ext cx="4310641" cy="4761292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2F81A419-D507-4AEF-9DEF-D6CD392BDCF1}"/>
              </a:ext>
            </a:extLst>
          </p:cNvPr>
          <p:cNvSpPr/>
          <p:nvPr/>
        </p:nvSpPr>
        <p:spPr>
          <a:xfrm>
            <a:off x="7416023" y="1286802"/>
            <a:ext cx="1232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altLang="ko-KR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weight 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F3118545-6165-4A1B-AC71-5C89F18EB823}"/>
              </a:ext>
            </a:extLst>
          </p:cNvPr>
          <p:cNvSpPr/>
          <p:nvPr/>
        </p:nvSpPr>
        <p:spPr>
          <a:xfrm>
            <a:off x="6441331" y="3543045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2400" baseline="-250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height</a:t>
            </a:r>
            <a:r>
              <a:rPr lang="en-US" altLang="ko-KR" sz="24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=180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1810C1F-8A5F-4881-A3EB-6113AB6219A6}"/>
              </a:ext>
            </a:extLst>
          </p:cNvPr>
          <p:cNvSpPr/>
          <p:nvPr/>
        </p:nvSpPr>
        <p:spPr>
          <a:xfrm>
            <a:off x="7307070" y="2313171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⟕</a:t>
            </a:r>
            <a:r>
              <a:rPr lang="en-US" altLang="ko-KR" sz="2800" baseline="-250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R.id</a:t>
            </a:r>
            <a:r>
              <a:rPr lang="en-US" altLang="ko-KR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=</a:t>
            </a:r>
            <a:r>
              <a:rPr lang="en-US" altLang="ko-KR" sz="2800" baseline="-250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S.id</a:t>
            </a:r>
            <a:endParaRPr lang="ko-KR" altLang="en-US" sz="28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A64C0A7-A38E-493A-8279-EA7E923BEFC4}"/>
              </a:ext>
            </a:extLst>
          </p:cNvPr>
          <p:cNvSpPr/>
          <p:nvPr/>
        </p:nvSpPr>
        <p:spPr>
          <a:xfrm>
            <a:off x="6852392" y="4418976"/>
            <a:ext cx="429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</a:t>
            </a:r>
            <a:endParaRPr lang="ko-KR" altLang="en-US" sz="3200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F5F929D-D531-4FC5-B458-CA70768B9A98}"/>
              </a:ext>
            </a:extLst>
          </p:cNvPr>
          <p:cNvSpPr/>
          <p:nvPr/>
        </p:nvSpPr>
        <p:spPr>
          <a:xfrm>
            <a:off x="8799383" y="5072678"/>
            <a:ext cx="368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Lato Black" panose="020F0502020204030203" pitchFamily="34" charset="0"/>
              </a:rPr>
              <a:t>S</a:t>
            </a:r>
            <a:endParaRPr lang="ko-KR" altLang="en-US" sz="3200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B2F4A29-064E-4991-8F02-CBE7E2DF21CA}"/>
              </a:ext>
            </a:extLst>
          </p:cNvPr>
          <p:cNvSpPr/>
          <p:nvPr/>
        </p:nvSpPr>
        <p:spPr>
          <a:xfrm>
            <a:off x="8295867" y="4284360"/>
            <a:ext cx="1525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σ</a:t>
            </a:r>
            <a:r>
              <a:rPr lang="en-US" altLang="ko-KR" sz="2800" baseline="-25000" dirty="0" err="1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weight</a:t>
            </a:r>
            <a:r>
              <a:rPr lang="en-US" altLang="ko-KR" sz="2800" baseline="-25000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&gt;50</a:t>
            </a:r>
            <a:endParaRPr lang="ko-KR" altLang="en-US" sz="1600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BC1ACAB-18D5-47F6-B007-C0E9C88B8553}"/>
              </a:ext>
            </a:extLst>
          </p:cNvPr>
          <p:cNvSpPr/>
          <p:nvPr/>
        </p:nvSpPr>
        <p:spPr>
          <a:xfrm>
            <a:off x="8261354" y="3604278"/>
            <a:ext cx="16136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Make new table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324140A-D98E-4883-934D-8F6F27829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047" y="1491241"/>
            <a:ext cx="1568563" cy="1548192"/>
          </a:xfrm>
          <a:prstGeom prst="rect">
            <a:avLst/>
          </a:prstGeom>
        </p:spPr>
      </p:pic>
      <p:pic>
        <p:nvPicPr>
          <p:cNvPr id="2050" name="Picture 2" descr="케장 두뇌에 대한 이미지 검색결과">
            <a:extLst>
              <a:ext uri="{FF2B5EF4-FFF2-40B4-BE49-F238E27FC236}">
                <a16:creationId xmlns:a16="http://schemas.microsoft.com/office/drawing/2014/main" id="{13A1FD0E-E6E7-4EB6-A38B-5777E9BE8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43" y="4518282"/>
            <a:ext cx="1256876" cy="125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7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5920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File And Index Management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C1FB01EB-8A67-4265-8886-FF1A65F02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307557"/>
            <a:ext cx="56388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말풍선: 사각형 19">
            <a:extLst>
              <a:ext uri="{FF2B5EF4-FFF2-40B4-BE49-F238E27FC236}">
                <a16:creationId xmlns:a16="http://schemas.microsoft.com/office/drawing/2014/main" id="{004FC3A1-24FC-45ED-BE66-5DB330503EE4}"/>
              </a:ext>
            </a:extLst>
          </p:cNvPr>
          <p:cNvSpPr/>
          <p:nvPr/>
        </p:nvSpPr>
        <p:spPr>
          <a:xfrm>
            <a:off x="5518963" y="1447196"/>
            <a:ext cx="2881365" cy="2348564"/>
          </a:xfrm>
          <a:prstGeom prst="wedgeRectCallout">
            <a:avLst>
              <a:gd name="adj1" fmla="val -151447"/>
              <a:gd name="adj2" fmla="val 75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34190" y="357102"/>
            <a:ext cx="222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SQL client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SQL query에 대한 이미지 검색결과">
            <a:extLst>
              <a:ext uri="{FF2B5EF4-FFF2-40B4-BE49-F238E27FC236}">
                <a16:creationId xmlns:a16="http://schemas.microsoft.com/office/drawing/2014/main" id="{158E09F8-6606-4083-B06C-B521BED21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5" t="52004" r="22251" b="16190"/>
          <a:stretch/>
        </p:blipFill>
        <p:spPr bwMode="auto">
          <a:xfrm>
            <a:off x="1612043" y="4492233"/>
            <a:ext cx="1309559" cy="179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9C54FF9C-8634-44CB-8FB1-27130E9C6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679321"/>
              </p:ext>
            </p:extLst>
          </p:nvPr>
        </p:nvGraphicFramePr>
        <p:xfrm>
          <a:off x="5112084" y="1003433"/>
          <a:ext cx="5822215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2215">
                  <a:extLst>
                    <a:ext uri="{9D8B030D-6E8A-4147-A177-3AD203B41FA5}">
                      <a16:colId xmlns:a16="http://schemas.microsoft.com/office/drawing/2014/main" val="2933049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/>
                        <a:t>weight</a:t>
                      </a:r>
                      <a:endParaRPr lang="ko-KR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01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/>
                        <a:t>66</a:t>
                      </a:r>
                      <a:endParaRPr lang="ko-KR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495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/>
                        <a:t>67</a:t>
                      </a:r>
                      <a:endParaRPr lang="ko-KR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467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/>
                        <a:t>82</a:t>
                      </a:r>
                      <a:endParaRPr lang="ko-KR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910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/>
                        <a:t>61</a:t>
                      </a:r>
                      <a:endParaRPr lang="ko-KR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601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/>
                        <a:t>78</a:t>
                      </a:r>
                      <a:endParaRPr lang="ko-KR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523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/>
                        <a:t>92</a:t>
                      </a:r>
                      <a:endParaRPr lang="ko-KR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757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9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88616" y="2971081"/>
            <a:ext cx="78147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Thanks For Listening</a:t>
            </a:r>
          </a:p>
        </p:txBody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8E70684E-61DF-4261-A642-BF1AB16322B4}"/>
              </a:ext>
            </a:extLst>
          </p:cNvPr>
          <p:cNvCxnSpPr>
            <a:cxnSpLocks/>
          </p:cNvCxnSpPr>
          <p:nvPr/>
        </p:nvCxnSpPr>
        <p:spPr>
          <a:xfrm>
            <a:off x="2372741" y="4115590"/>
            <a:ext cx="23474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AFBE4F9-F5DA-4C0B-AB2B-1EF701130BD3}"/>
              </a:ext>
            </a:extLst>
          </p:cNvPr>
          <p:cNvSpPr txBox="1"/>
          <p:nvPr/>
        </p:nvSpPr>
        <p:spPr>
          <a:xfrm>
            <a:off x="3546872" y="6203209"/>
            <a:ext cx="5098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Thanks For </a:t>
            </a:r>
            <a:r>
              <a:rPr lang="en-US" sz="28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Hyungsoo</a:t>
            </a:r>
            <a:r>
              <a:rPr lang="en-US" sz="28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Jung too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D805B26C-CFF9-484B-BBB7-DD027BFDFFDA}"/>
              </a:ext>
            </a:extLst>
          </p:cNvPr>
          <p:cNvGrpSpPr/>
          <p:nvPr/>
        </p:nvGrpSpPr>
        <p:grpSpPr>
          <a:xfrm>
            <a:off x="3086077" y="5391173"/>
            <a:ext cx="6019843" cy="739208"/>
            <a:chOff x="3488299" y="5389011"/>
            <a:chExt cx="6019843" cy="739208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6990DFB4-8321-4D0B-B7CE-ECD5BE380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67427" y="5389011"/>
              <a:ext cx="1740715" cy="739208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86FC7797-82BB-4637-9AB9-B1FE4C7E1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8299" y="5389011"/>
              <a:ext cx="4276725" cy="73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19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5920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File And Index Management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B6E64525-9AD9-4666-8147-5D4188974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04" y="3084445"/>
            <a:ext cx="4867275" cy="10382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D88E8A4-AA7B-42F2-B0A4-AD7D2E950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942" y="2115050"/>
            <a:ext cx="5700658" cy="30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4190" y="357102"/>
            <a:ext cx="5920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File And Index Management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18298" y="1029481"/>
            <a:ext cx="914602" cy="0"/>
          </a:xfrm>
          <a:prstGeom prst="line">
            <a:avLst/>
          </a:prstGeom>
          <a:ln w="57150">
            <a:solidFill>
              <a:srgbClr val="01C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3B6466E8-F108-4926-8171-EEA7C87E6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2138362"/>
            <a:ext cx="6724650" cy="2581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9DF660-576B-4E61-835E-81674197480B}"/>
              </a:ext>
            </a:extLst>
          </p:cNvPr>
          <p:cNvSpPr txBox="1"/>
          <p:nvPr/>
        </p:nvSpPr>
        <p:spPr>
          <a:xfrm>
            <a:off x="1792995" y="5505353"/>
            <a:ext cx="860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Answer is… “Balanced Binary Search Tree”</a:t>
            </a:r>
          </a:p>
        </p:txBody>
      </p:sp>
    </p:spTree>
    <p:extLst>
      <p:ext uri="{BB962C8B-B14F-4D97-AF65-F5344CB8AC3E}">
        <p14:creationId xmlns:p14="http://schemas.microsoft.com/office/powerpoint/2010/main" val="186179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ZColor Dark Theme">
      <a:dk1>
        <a:sysClr val="windowText" lastClr="000000"/>
      </a:dk1>
      <a:lt1>
        <a:sysClr val="window" lastClr="FFFFFF"/>
      </a:lt1>
      <a:dk2>
        <a:srgbClr val="44546A"/>
      </a:dk2>
      <a:lt2>
        <a:srgbClr val="EBEBEB"/>
      </a:lt2>
      <a:accent1>
        <a:srgbClr val="4DD6B0"/>
      </a:accent1>
      <a:accent2>
        <a:srgbClr val="4DD6B0"/>
      </a:accent2>
      <a:accent3>
        <a:srgbClr val="4DD6B0"/>
      </a:accent3>
      <a:accent4>
        <a:srgbClr val="4DD6B0"/>
      </a:accent4>
      <a:accent5>
        <a:srgbClr val="4DD6B0"/>
      </a:accent5>
      <a:accent6>
        <a:srgbClr val="4DD6B0"/>
      </a:accent6>
      <a:hlink>
        <a:srgbClr val="0563C1"/>
      </a:hlink>
      <a:folHlink>
        <a:srgbClr val="954F72"/>
      </a:folHlink>
    </a:clrScheme>
    <a:fontScheme name="Lato Black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1546</Words>
  <Application>Microsoft Office PowerPoint</Application>
  <PresentationFormat>와이드스크린</PresentationFormat>
  <Paragraphs>521</Paragraphs>
  <Slides>71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71</vt:i4>
      </vt:variant>
    </vt:vector>
  </HeadingPairs>
  <TitlesOfParts>
    <vt:vector size="77" baseType="lpstr">
      <vt:lpstr>Lato</vt:lpstr>
      <vt:lpstr>Lato Black</vt:lpstr>
      <vt:lpstr>맑은 고딕</vt:lpstr>
      <vt:lpstr>Abadi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GraphicBulb</dc:creator>
  <cp:lastModifiedBy>김준호</cp:lastModifiedBy>
  <cp:revision>465</cp:revision>
  <dcterms:created xsi:type="dcterms:W3CDTF">2018-07-18T01:46:28Z</dcterms:created>
  <dcterms:modified xsi:type="dcterms:W3CDTF">2019-12-28T06:50:41Z</dcterms:modified>
</cp:coreProperties>
</file>