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1" r:id="rId3"/>
    <p:sldId id="260" r:id="rId4"/>
    <p:sldId id="259" r:id="rId5"/>
    <p:sldId id="257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6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1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7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9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0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0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0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8D85-7973-3846-A6F8-5F38C1678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295" y="2862467"/>
            <a:ext cx="9727096" cy="1212574"/>
          </a:xfrm>
        </p:spPr>
        <p:txBody>
          <a:bodyPr>
            <a:normAutofit/>
          </a:bodyPr>
          <a:lstStyle/>
          <a:p>
            <a:r>
              <a:rPr lang="en-US" sz="3600" b="1" dirty="0"/>
              <a:t>Unsupervised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08CD5-5278-3240-A844-D9908A904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601687"/>
            <a:ext cx="6801612" cy="123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Jang Hyun (Vincent) Cho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Oral Talk </a:t>
            </a:r>
            <a:r>
              <a:rPr lang="en-US" b="1" dirty="0">
                <a:solidFill>
                  <a:schemeClr val="tx1"/>
                </a:solidFill>
              </a:rPr>
              <a:t>in BBIC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(BaekBae International Conference)</a:t>
            </a:r>
          </a:p>
        </p:txBody>
      </p:sp>
    </p:spTree>
    <p:extLst>
      <p:ext uri="{BB962C8B-B14F-4D97-AF65-F5344CB8AC3E}">
        <p14:creationId xmlns:p14="http://schemas.microsoft.com/office/powerpoint/2010/main" val="79323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CDDC2-FE43-7F46-84E2-16CD592C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>
                <a:solidFill>
                  <a:srgbClr val="262626"/>
                </a:solidFill>
              </a:rPr>
              <a:t>Data augmentation</a:t>
            </a:r>
          </a:p>
        </p:txBody>
      </p:sp>
      <p:pic>
        <p:nvPicPr>
          <p:cNvPr id="5" name="Content Placeholder 4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3BCA3CFE-B778-AD4B-A734-108DA5FAC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69" y="640078"/>
            <a:ext cx="9299461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5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7DD8-489E-9748-BCA3-DB960155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 b="1">
                <a:solidFill>
                  <a:srgbClr val="262626"/>
                </a:solidFill>
              </a:rPr>
              <a:t>Self-supervised learning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photo, many, items, covered&#10;&#10;Description automatically generated">
            <a:extLst>
              <a:ext uri="{FF2B5EF4-FFF2-40B4-BE49-F238E27FC236}">
                <a16:creationId xmlns:a16="http://schemas.microsoft.com/office/drawing/2014/main" id="{6FB84CE6-11D6-EE46-BF8F-7A59F4454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776452"/>
            <a:ext cx="6257544" cy="49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7149-2A83-854E-A384-E7EAF66D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000" b="1">
                <a:solidFill>
                  <a:srgbClr val="262626"/>
                </a:solidFill>
              </a:rPr>
              <a:t>Robust representation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C58823-8FAD-4453-9176-BC2C180CC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FA635056-BC66-0A46-AF61-DBA685535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802" y="1227079"/>
            <a:ext cx="5489539" cy="231932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F04DA9-2C01-C341-BFF6-79EEFC53C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54" y="4213291"/>
            <a:ext cx="4818890" cy="11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1AE1-F422-8040-AD09-59EE51A9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521090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Power of robust representation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58823-8FAD-4453-9176-BC2C180CC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16D53C-254B-0C41-AF74-B2F1E7AA5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925" y="113558"/>
            <a:ext cx="5556026" cy="4792074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859F4CE7-0F2D-7642-B79E-23E7F7AC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37" y="4895004"/>
            <a:ext cx="3699192" cy="19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F2CF1-EC0E-5745-A93F-9364E9F7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>
                <a:solidFill>
                  <a:srgbClr val="262626"/>
                </a:solidFill>
              </a:rPr>
              <a:t>Thank you !</a:t>
            </a:r>
          </a:p>
        </p:txBody>
      </p:sp>
      <p:pic>
        <p:nvPicPr>
          <p:cNvPr id="12" name="Graphic 11" descr="Sunglasses Face with Solid Fill">
            <a:extLst>
              <a:ext uri="{FF2B5EF4-FFF2-40B4-BE49-F238E27FC236}">
                <a16:creationId xmlns:a16="http://schemas.microsoft.com/office/drawing/2014/main" id="{A87314D8-C8FD-4703-9A40-5224E3C2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502D-C4A4-924F-8594-EF2DCE73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4879901" cy="1188720"/>
          </a:xfrm>
        </p:spPr>
        <p:txBody>
          <a:bodyPr>
            <a:normAutofit/>
          </a:bodyPr>
          <a:lstStyle/>
          <a:p>
            <a:r>
              <a:rPr lang="ko-KR" altLang="en-US" sz="2600" b="1"/>
              <a:t>머신 러닝이란 무엇일까</a:t>
            </a:r>
            <a:r>
              <a:rPr lang="en-US" altLang="ko-KR" sz="2600" b="1"/>
              <a:t>?</a:t>
            </a:r>
            <a:endParaRPr lang="en-US" sz="26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F787-48D6-5B4E-9C4A-FB8B3F19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4879900" cy="31019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ko-KR" altLang="en-US" sz="1500" dirty="0"/>
              <a:t>머신 러닝이란</a:t>
            </a:r>
            <a:r>
              <a:rPr lang="en-US" altLang="ko-KR" sz="1500" dirty="0"/>
              <a:t>,</a:t>
            </a:r>
            <a:r>
              <a:rPr lang="ko-KR" altLang="en-US" sz="1500" dirty="0"/>
              <a:t> </a:t>
            </a:r>
            <a:r>
              <a:rPr lang="ko-KR" altLang="en-US" sz="1500" b="1" dirty="0"/>
              <a:t>알고리즘</a:t>
            </a:r>
            <a:r>
              <a:rPr lang="ko-KR" altLang="en-US" sz="1500" dirty="0"/>
              <a:t>을 이용해 주어진 </a:t>
            </a:r>
            <a:r>
              <a:rPr lang="ko-KR" altLang="en-US" sz="1500" b="1" dirty="0"/>
              <a:t>임무</a:t>
            </a:r>
            <a:r>
              <a:rPr lang="ko-KR" altLang="en-US" sz="1500" dirty="0"/>
              <a:t>를 수행하는 절차이다</a:t>
            </a:r>
            <a:r>
              <a:rPr lang="en-US" altLang="ko-KR" sz="1500" dirty="0"/>
              <a:t>.</a:t>
            </a:r>
            <a:r>
              <a:rPr lang="ko-KR" altLang="en-US" sz="1500" dirty="0"/>
              <a:t> </a:t>
            </a:r>
            <a:endParaRPr lang="en-US" altLang="ko-KR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ko-KR" altLang="en-US" sz="1500" b="1" dirty="0"/>
              <a:t>알고리즘</a:t>
            </a:r>
            <a:r>
              <a:rPr lang="ko-KR" altLang="en-US" sz="1500" dirty="0"/>
              <a:t>의 예</a:t>
            </a:r>
            <a:r>
              <a:rPr lang="en-US" altLang="ko-KR" sz="1500" dirty="0"/>
              <a:t>:</a:t>
            </a:r>
            <a:r>
              <a:rPr lang="ko-KR" altLang="en-US" sz="1500" dirty="0"/>
              <a:t> </a:t>
            </a:r>
            <a:endParaRPr lang="en-US" altLang="ko-KR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1500" dirty="0"/>
              <a:t>- Polynomial function fitting, Support Vector Machine, Multi-Layer Perceptron, Convolutional Neural Network.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ko-KR" altLang="en-US" sz="1500" b="1" dirty="0"/>
              <a:t>임무</a:t>
            </a:r>
            <a:r>
              <a:rPr lang="ko-KR" altLang="en-US" sz="1500" dirty="0"/>
              <a:t>의 예</a:t>
            </a:r>
            <a:r>
              <a:rPr lang="en-US" altLang="ko-KR" sz="15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1500" dirty="0"/>
              <a:t>- </a:t>
            </a:r>
            <a:r>
              <a:rPr lang="ko-KR" altLang="en-US" sz="1500" dirty="0"/>
              <a:t>동물의 이미지 분류</a:t>
            </a:r>
            <a:r>
              <a:rPr lang="en-US" altLang="ko-KR" sz="1500" dirty="0"/>
              <a:t>,</a:t>
            </a:r>
            <a:r>
              <a:rPr lang="ko-KR" altLang="en-US" sz="1500" dirty="0"/>
              <a:t> 뉴스에 따른 주가 예측</a:t>
            </a:r>
            <a:r>
              <a:rPr lang="en-US" altLang="ko-KR" sz="1500" dirty="0"/>
              <a:t>,</a:t>
            </a:r>
            <a:r>
              <a:rPr lang="ko-KR" altLang="en-US" sz="1500" dirty="0"/>
              <a:t> 비디오 내 사물의 위치 예측</a:t>
            </a:r>
            <a:r>
              <a:rPr lang="en-US" altLang="ko-KR" sz="15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AFD071-C820-4D4E-A07A-BB9E74203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5FBD00-DF35-4E87-84DF-947BDE8BA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7F3B82-6BFA-4799-A3B1-9E54A0E47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65621F0-59D0-D24C-AA0A-2047E50A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82" y="1083731"/>
            <a:ext cx="4347636" cy="4249816"/>
          </a:xfrm>
          <a:prstGeom prst="rect">
            <a:avLst/>
          </a:prstGeom>
        </p:spPr>
      </p:pic>
      <p:pic>
        <p:nvPicPr>
          <p:cNvPr id="7" name="Picture 6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D62C4D6B-4B87-7D46-8C59-D2090E2FF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381" y="1411756"/>
            <a:ext cx="1193489" cy="808775"/>
          </a:xfrm>
          <a:prstGeom prst="rect">
            <a:avLst/>
          </a:prstGeom>
        </p:spPr>
      </p:pic>
      <p:pic>
        <p:nvPicPr>
          <p:cNvPr id="9" name="Picture 8" descr="A close up of a dog&#10;&#10;Description automatically generated">
            <a:extLst>
              <a:ext uri="{FF2B5EF4-FFF2-40B4-BE49-F238E27FC236}">
                <a16:creationId xmlns:a16="http://schemas.microsoft.com/office/drawing/2014/main" id="{A633686A-8C07-8F43-AA62-1118FA116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860" y="3597965"/>
            <a:ext cx="1011052" cy="7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9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F41FE-3DD5-D94A-A7E1-8A5107A7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ko-KR" altLang="en-US" sz="3200" b="1">
                <a:solidFill>
                  <a:srgbClr val="262626"/>
                </a:solidFill>
              </a:rPr>
              <a:t>지도학습이란</a:t>
            </a:r>
            <a:r>
              <a:rPr lang="en-US" altLang="ko-KR" sz="3200" b="1">
                <a:solidFill>
                  <a:srgbClr val="262626"/>
                </a:solidFill>
              </a:rPr>
              <a:t>?</a:t>
            </a:r>
            <a:endParaRPr lang="en-US" sz="3200" b="1">
              <a:solidFill>
                <a:srgbClr val="262626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564CE5-8320-4343-B095-ADACDFAF7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608" y="157769"/>
            <a:ext cx="7781970" cy="3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8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C1109-6004-424D-8176-E066FBE4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ko-KR" altLang="en-US" sz="3200" b="1">
                <a:solidFill>
                  <a:srgbClr val="262626"/>
                </a:solidFill>
              </a:rPr>
              <a:t>비지도 학습이란</a:t>
            </a:r>
            <a:r>
              <a:rPr lang="en-US" altLang="ko-KR" sz="3200" b="1">
                <a:solidFill>
                  <a:srgbClr val="262626"/>
                </a:solidFill>
              </a:rPr>
              <a:t>? </a:t>
            </a:r>
            <a:endParaRPr lang="en-US" sz="3200" b="1">
              <a:solidFill>
                <a:srgbClr val="262626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057494-6957-0D4D-8483-C3F703D68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118" y="640078"/>
            <a:ext cx="6569764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A480D0-1CDA-450E-B62A-17E6A8D1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5DC36-1EBD-8C41-A57E-E007D13B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>
                <a:solidFill>
                  <a:srgbClr val="262626"/>
                </a:solidFill>
              </a:rPr>
              <a:t>K-Means clustering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ABEA0AA-FD66-084E-981C-A892C110D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24" y="640078"/>
            <a:ext cx="4259751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25DD4D-AF7C-475A-A237-1E6041A9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4A9FE-DE50-1B4B-B1DE-EBBC2D1F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K-Means </a:t>
            </a:r>
            <a:r>
              <a:rPr lang="ko-KR" altLang="en-US" sz="3200" b="1" dirty="0">
                <a:solidFill>
                  <a:srgbClr val="262626"/>
                </a:solidFill>
              </a:rPr>
              <a:t>문제점들</a:t>
            </a:r>
            <a:endParaRPr lang="en-US" sz="3200" b="1" dirty="0">
              <a:solidFill>
                <a:srgbClr val="262626"/>
              </a:solidFill>
            </a:endParaRP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E001826-DB09-D249-825D-63BEE93B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626881"/>
            <a:ext cx="4297680" cy="3223260"/>
          </a:xfrm>
          <a:prstGeom prst="rect">
            <a:avLst/>
          </a:prstGeom>
        </p:spPr>
      </p:pic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E657FB25-1049-994A-8FE2-9730250F3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8316" y="1432695"/>
            <a:ext cx="4297680" cy="1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83E7E-1BBA-F64E-8F92-A585F97A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>
                <a:solidFill>
                  <a:srgbClr val="262626"/>
                </a:solidFill>
              </a:rPr>
              <a:t>Deep learning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B576D1-DA54-954C-9499-E2171D17A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67" y="693467"/>
            <a:ext cx="10921466" cy="31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1FB7B-4AAE-BA48-8BF3-DD58413E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>
                <a:solidFill>
                  <a:srgbClr val="262626"/>
                </a:solidFill>
              </a:rPr>
              <a:t>Unsupervised deep learning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D3BED6-075F-7249-96C1-B0531116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312" y="640078"/>
            <a:ext cx="8151375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A694C2-50DA-401D-9E8A-3621EBF0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7970-1D74-E243-ADE8-277CCAC2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>
                <a:solidFill>
                  <a:srgbClr val="262626"/>
                </a:solidFill>
              </a:rPr>
              <a:t>Representation learning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E4D5080-F812-A54C-B699-ED9667C4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270" y="409847"/>
            <a:ext cx="4972026" cy="3716590"/>
          </a:xfrm>
          <a:prstGeom prst="rect">
            <a:avLst/>
          </a:prstGeom>
        </p:spPr>
      </p:pic>
      <p:pic>
        <p:nvPicPr>
          <p:cNvPr id="7" name="Picture 6" descr="A picture containing computer, holding, man, room&#10;&#10;Description automatically generated">
            <a:extLst>
              <a:ext uri="{FF2B5EF4-FFF2-40B4-BE49-F238E27FC236}">
                <a16:creationId xmlns:a16="http://schemas.microsoft.com/office/drawing/2014/main" id="{B0001BDB-603A-284D-9499-FAFD9D219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68147"/>
            <a:ext cx="5138009" cy="29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2018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Macintosh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Parcel</vt:lpstr>
      <vt:lpstr>Unsupervised Deep Learning</vt:lpstr>
      <vt:lpstr>머신 러닝이란 무엇일까?</vt:lpstr>
      <vt:lpstr>지도학습이란?</vt:lpstr>
      <vt:lpstr>비지도 학습이란? </vt:lpstr>
      <vt:lpstr>K-Means clustering</vt:lpstr>
      <vt:lpstr>K-Means 문제점들</vt:lpstr>
      <vt:lpstr>Deep learning</vt:lpstr>
      <vt:lpstr>Unsupervised deep learning</vt:lpstr>
      <vt:lpstr>Representation learning</vt:lpstr>
      <vt:lpstr>Data augmentation</vt:lpstr>
      <vt:lpstr>Self-supervised learning</vt:lpstr>
      <vt:lpstr>Robust representation</vt:lpstr>
      <vt:lpstr>Power of robust representation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Deep Learning</dc:title>
  <dc:creator>Jang Hyun Cho</dc:creator>
  <cp:lastModifiedBy>Jang Hyun Cho</cp:lastModifiedBy>
  <cp:revision>4</cp:revision>
  <dcterms:created xsi:type="dcterms:W3CDTF">2019-12-27T06:54:10Z</dcterms:created>
  <dcterms:modified xsi:type="dcterms:W3CDTF">2019-12-27T06:56:05Z</dcterms:modified>
</cp:coreProperties>
</file>