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04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10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84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72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33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147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468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666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682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068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536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2B5AC-A050-4EFF-94ED-0D696C1DFB92}" type="datetimeFigureOut">
              <a:rPr lang="ko-KR" altLang="en-US" smtClean="0"/>
              <a:t>2020-07-18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6DF36-2AB7-4A81-B91F-6CB8E25D5D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826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변수 타입 추론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김성현</a:t>
            </a:r>
          </a:p>
        </p:txBody>
      </p:sp>
    </p:spTree>
    <p:extLst>
      <p:ext uri="{BB962C8B-B14F-4D97-AF65-F5344CB8AC3E}">
        <p14:creationId xmlns:p14="http://schemas.microsoft.com/office/powerpoint/2010/main" val="170045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5BC6550-1CC8-49B9-B4F4-5617F9F84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18" y="1264490"/>
            <a:ext cx="2056865" cy="26955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347764C-EFDD-4A8D-BE1D-B8D3455B722F}"/>
              </a:ext>
            </a:extLst>
          </p:cNvPr>
          <p:cNvSpPr txBox="1"/>
          <p:nvPr/>
        </p:nvSpPr>
        <p:spPr>
          <a:xfrm>
            <a:off x="3389152" y="2323750"/>
            <a:ext cx="1458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Python</a:t>
            </a:r>
            <a:r>
              <a:rPr lang="ko-KR" altLang="en-US" dirty="0"/>
              <a:t> 코드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64809F-BFAF-44CA-801F-13664DA2B605}"/>
              </a:ext>
            </a:extLst>
          </p:cNvPr>
          <p:cNvSpPr txBox="1"/>
          <p:nvPr/>
        </p:nvSpPr>
        <p:spPr>
          <a:xfrm>
            <a:off x="9304121" y="2323750"/>
            <a:ext cx="115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Java</a:t>
            </a:r>
            <a:r>
              <a:rPr lang="ko-KR" altLang="en-US" dirty="0"/>
              <a:t> 코드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D37A316C-F075-4600-894B-48AD570C2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277" y="1264490"/>
            <a:ext cx="39528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4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5BC6550-1CC8-49B9-B4F4-5617F9F84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18" y="1264490"/>
            <a:ext cx="2056865" cy="26955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347764C-EFDD-4A8D-BE1D-B8D3455B722F}"/>
              </a:ext>
            </a:extLst>
          </p:cNvPr>
          <p:cNvSpPr txBox="1"/>
          <p:nvPr/>
        </p:nvSpPr>
        <p:spPr>
          <a:xfrm>
            <a:off x="3389152" y="2323750"/>
            <a:ext cx="1458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Python</a:t>
            </a:r>
            <a:r>
              <a:rPr lang="ko-KR" altLang="en-US" dirty="0"/>
              <a:t> 코드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64809F-BFAF-44CA-801F-13664DA2B605}"/>
              </a:ext>
            </a:extLst>
          </p:cNvPr>
          <p:cNvSpPr txBox="1"/>
          <p:nvPr/>
        </p:nvSpPr>
        <p:spPr>
          <a:xfrm>
            <a:off x="9304121" y="2323750"/>
            <a:ext cx="115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Java</a:t>
            </a:r>
            <a:r>
              <a:rPr lang="ko-KR" altLang="en-US" dirty="0"/>
              <a:t> 코드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D37A316C-F075-4600-894B-48AD570C2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277" y="1264490"/>
            <a:ext cx="3952875" cy="2695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1B69F07-5ABD-4DE4-BF36-F69A46F58081}"/>
              </a:ext>
            </a:extLst>
          </p:cNvPr>
          <p:cNvSpPr txBox="1"/>
          <p:nvPr/>
        </p:nvSpPr>
        <p:spPr>
          <a:xfrm>
            <a:off x="5251508" y="4026716"/>
            <a:ext cx="940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rgbClr val="FF0000"/>
                </a:solidFill>
              </a:rPr>
              <a:t>Error!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54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271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752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14</Words>
  <Application>Microsoft Office PowerPoint</Application>
  <PresentationFormat>와이드스크린</PresentationFormat>
  <Paragraphs>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변수 타입 추론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변수 타입 추론</dc:title>
  <dc:creator>SOGANG</dc:creator>
  <cp:lastModifiedBy>김성현</cp:lastModifiedBy>
  <cp:revision>7</cp:revision>
  <dcterms:created xsi:type="dcterms:W3CDTF">2020-07-17T11:47:10Z</dcterms:created>
  <dcterms:modified xsi:type="dcterms:W3CDTF">2020-07-18T04:20:30Z</dcterms:modified>
</cp:coreProperties>
</file>