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1pPr>
    <a:lvl2pPr marL="0" marR="0" indent="457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2pPr>
    <a:lvl3pPr marL="0" marR="0" indent="914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3pPr>
    <a:lvl4pPr marL="0" marR="0" indent="1371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4pPr>
    <a:lvl5pPr marL="0" marR="0" indent="18288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5pPr>
    <a:lvl6pPr marL="0" marR="0" indent="22860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6pPr>
    <a:lvl7pPr marL="0" marR="0" indent="27432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7pPr>
    <a:lvl8pPr marL="0" marR="0" indent="32004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8pPr>
    <a:lvl9pPr marL="0" marR="0" indent="3657600" algn="ctr" defTabSz="2438400" rtl="0" fontAlgn="auto" latinLnBrk="0" hangingPunct="0">
      <a:lnSpc>
        <a:spcPct val="9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anela Text Regular"/>
        <a:ea typeface="Canela Text Regular"/>
        <a:cs typeface="Canela Text Regular"/>
        <a:sym typeface="Canela Text Regular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-217956"/>
              <a:satOff val="14368"/>
              <a:lumOff val="17764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E"/>
          </a:solidFill>
        </a:fill>
      </a:tcStyle>
    </a:band2H>
    <a:firstCol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571091"/>
              <a:satOff val="15926"/>
              <a:lumOff val="22314"/>
            </a:schemeClr>
          </a:solidFill>
        </a:fill>
      </a:tcStyle>
    </a:firstCol>
    <a:lastRow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45B43B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45B43B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9036"/>
              <a:lumOff val="17111"/>
            </a:schemeClr>
          </a:solidFill>
        </a:fill>
      </a:tcStyle>
    </a:band2H>
    <a:firstCol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BD17"/>
          </a:solidFill>
        </a:fill>
      </a:tcStyle>
    </a:firstCol>
    <a:la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FBD17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8A2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CEEEF"/>
          </a:solidFill>
        </a:fill>
      </a:tcStyle>
    </a:band2H>
    <a:firstCol>
      <a:tcTxStyle b="on" i="off">
        <a:font>
          <a:latin typeface="AvenirNext-DemiBold"/>
          <a:ea typeface="AvenirNext-DemiBold"/>
          <a:cs typeface="AvenirNext-DemiBold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32C5B9"/>
          </a:solidFill>
        </a:fill>
      </a:tcStyle>
    </a:firstCol>
    <a:la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38100" cap="flat">
              <a:solidFill>
                <a:schemeClr val="accent2">
                  <a:hueOff val="240640"/>
                  <a:satOff val="2542"/>
                  <a:lumOff val="-13198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AvenirNext-DemiBold"/>
          <a:ea typeface="AvenirNext-DemiBold"/>
          <a:cs typeface="AvenirNext-DemiBold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240640"/>
              <a:satOff val="2542"/>
              <a:lumOff val="-13198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venir Next Regular"/>
          <a:ea typeface="Avenir Next Regular"/>
          <a:cs typeface="Avenir Next Regular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F"/>
          </a:solidFill>
        </a:fill>
      </a:tcStyle>
    </a:band2H>
    <a:firstCol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AvenirNext-DemiBold"/>
          <a:ea typeface="AvenirNext-DemiBold"/>
          <a:cs typeface="AvenirNext-DemiBold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49" name="Shape 14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제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저자 및 날짜"/>
          <p:cNvSpPr txBox="1"/>
          <p:nvPr>
            <p:ph type="body" sz="quarter" idx="21" hasCustomPrompt="1"/>
          </p:nvPr>
        </p:nvSpPr>
        <p:spPr>
          <a:xfrm>
            <a:off x="1219200" y="11986162"/>
            <a:ext cx="21945599" cy="605791"/>
          </a:xfrm>
          <a:prstGeom prst="rect">
            <a:avLst/>
          </a:prstGeom>
        </p:spPr>
        <p:txBody>
          <a:bodyPr/>
          <a:lstStyle>
            <a:lvl1pPr marL="0" indent="0" algn="ctr" defTabSz="808990">
              <a:lnSpc>
                <a:spcPct val="100000"/>
              </a:lnSpc>
              <a:spcBef>
                <a:spcPts val="0"/>
              </a:spcBef>
              <a:buSzTx/>
              <a:buNone/>
              <a:defRPr spc="-29" sz="2940"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저자 및 날짜</a:t>
            </a:r>
          </a:p>
        </p:txBody>
      </p:sp>
      <p:sp>
        <p:nvSpPr>
          <p:cNvPr id="12" name="프레젠테이션 제목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/>
            </a:lvl1pPr>
          </a:lstStyle>
          <a:p>
            <a:pPr/>
            <a:r>
              <a:t>프레젠테이션 제목</a:t>
            </a:r>
          </a:p>
        </p:txBody>
      </p:sp>
      <p:sp>
        <p:nvSpPr>
          <p:cNvPr id="13" name="본문 첫 번째 줄…"/>
          <p:cNvSpPr txBox="1"/>
          <p:nvPr>
            <p:ph type="body" sz="quarter" idx="1" hasCustomPrompt="1"/>
          </p:nvPr>
        </p:nvSpPr>
        <p:spPr>
          <a:xfrm>
            <a:off x="1219200" y="7567579"/>
            <a:ext cx="21945600" cy="2250593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latin typeface="AvenirNext-DemiBold"/>
                <a:ea typeface="AvenirNext-DemiBold"/>
                <a:cs typeface="AvenirNext-DemiBold"/>
                <a:sym typeface="AvenirNext-D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latin typeface="AvenirNext-DemiBold"/>
                <a:ea typeface="AvenirNext-DemiBold"/>
                <a:cs typeface="AvenirNext-DemiBold"/>
                <a:sym typeface="AvenirNext-D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latin typeface="AvenirNext-DemiBold"/>
                <a:ea typeface="AvenirNext-DemiBold"/>
                <a:cs typeface="AvenirNext-DemiBold"/>
                <a:sym typeface="AvenirNext-D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latin typeface="AvenirNext-DemiBold"/>
                <a:ea typeface="AvenirNext-DemiBold"/>
                <a:cs typeface="AvenirNext-DemiBold"/>
                <a:sym typeface="AvenirNext-DemiBold"/>
              </a:defRPr>
            </a:lvl5pPr>
          </a:lstStyle>
          <a:p>
            <a:pPr/>
            <a:r>
              <a:t>프레젠테이션 부제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내역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본문 첫 번째 줄…"/>
          <p:cNvSpPr txBox="1"/>
          <p:nvPr>
            <p:ph type="body" idx="1" hasCustomPrompt="1"/>
          </p:nvPr>
        </p:nvSpPr>
        <p:spPr>
          <a:xfrm>
            <a:off x="1219200" y="3251200"/>
            <a:ext cx="21945600" cy="6604000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12800">
                <a:latin typeface="Canela Regular"/>
                <a:ea typeface="Canela Regular"/>
                <a:cs typeface="Canela Regular"/>
                <a:sym typeface="Canela Regular"/>
              </a:defRPr>
            </a:lvl5pPr>
          </a:lstStyle>
          <a:p>
            <a:pPr/>
            <a:r>
              <a:t>내역서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중요한 사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사실 정보"/>
          <p:cNvSpPr txBox="1"/>
          <p:nvPr>
            <p:ph type="body" sz="quarter" idx="21" hasCustomPrompt="1"/>
          </p:nvPr>
        </p:nvSpPr>
        <p:spPr>
          <a:xfrm>
            <a:off x="1219200" y="8462239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b="1" spc="-42" sz="4224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</a:lstStyle>
          <a:p>
            <a:pPr/>
            <a:r>
              <a:t>사실 정보</a:t>
            </a:r>
          </a:p>
        </p:txBody>
      </p:sp>
      <p:sp>
        <p:nvSpPr>
          <p:cNvPr id="107" name="본문 첫 번째 줄…"/>
          <p:cNvSpPr txBox="1"/>
          <p:nvPr>
            <p:ph type="body" sz="half" idx="1" hasCustomPrompt="1"/>
          </p:nvPr>
        </p:nvSpPr>
        <p:spPr>
          <a:xfrm>
            <a:off x="1219200" y="4214484"/>
            <a:ext cx="21945600" cy="4269708"/>
          </a:xfrm>
          <a:prstGeom prst="rect">
            <a:avLst/>
          </a:prstGeom>
        </p:spPr>
        <p:txBody>
          <a:bodyPr anchor="b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22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8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인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속성"/>
          <p:cNvSpPr txBox="1"/>
          <p:nvPr>
            <p:ph type="body" sz="quarter" idx="21" hasCustomPrompt="1"/>
          </p:nvPr>
        </p:nvSpPr>
        <p:spPr>
          <a:xfrm>
            <a:off x="1219200" y="11100053"/>
            <a:ext cx="21945602" cy="832613"/>
          </a:xfrm>
          <a:prstGeom prst="rect">
            <a:avLst/>
          </a:prstGeom>
        </p:spPr>
        <p:txBody>
          <a:bodyPr anchor="ctr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44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</a:lstStyle>
          <a:p>
            <a:pPr/>
            <a:r>
              <a:t>속성</a:t>
            </a:r>
          </a:p>
        </p:txBody>
      </p:sp>
      <p:sp>
        <p:nvSpPr>
          <p:cNvPr id="116" name="본문 첫 번째 줄…"/>
          <p:cNvSpPr txBox="1"/>
          <p:nvPr>
            <p:ph type="body" sz="half" idx="1" hasCustomPrompt="1"/>
          </p:nvPr>
        </p:nvSpPr>
        <p:spPr>
          <a:xfrm>
            <a:off x="1219200" y="4178300"/>
            <a:ext cx="21945600" cy="4416425"/>
          </a:xfrm>
          <a:prstGeom prst="rect">
            <a:avLst/>
          </a:prstGeom>
        </p:spPr>
        <p:txBody>
          <a:bodyPr anchor="ctr"/>
          <a:lstStyle>
            <a:lvl1pPr marL="0" indent="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1pPr>
            <a:lvl2pPr marL="0" indent="4572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2pPr>
            <a:lvl3pPr marL="0" indent="9144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3pPr>
            <a:lvl4pPr marL="0" indent="13716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4pPr>
            <a:lvl5pPr marL="0" indent="1828800" algn="ctr" defTabSz="2438400">
              <a:lnSpc>
                <a:spcPct val="80000"/>
              </a:lnSpc>
              <a:spcBef>
                <a:spcPts val="0"/>
              </a:spcBef>
              <a:buSzTx/>
              <a:buNone/>
              <a:defRPr sz="8400">
                <a:latin typeface="+mn-lt"/>
                <a:ea typeface="+mn-ea"/>
                <a:cs typeface="+mn-cs"/>
                <a:sym typeface="Canela Bold"/>
              </a:defRPr>
            </a:lvl5pPr>
          </a:lstStyle>
          <a:p>
            <a:pPr/>
            <a:r>
              <a:t>“멋진 인용구”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7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사진 - 3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941297804_1296x1457.jpg"/>
          <p:cNvSpPr/>
          <p:nvPr>
            <p:ph type="pic" sz="quarter" idx="21"/>
          </p:nvPr>
        </p:nvSpPr>
        <p:spPr>
          <a:xfrm>
            <a:off x="15744825" y="5581752"/>
            <a:ext cx="7365408" cy="82804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5" name="915009552_2264x1509.jpg"/>
          <p:cNvSpPr/>
          <p:nvPr>
            <p:ph type="pic" sz="quarter" idx="22"/>
          </p:nvPr>
        </p:nvSpPr>
        <p:spPr>
          <a:xfrm>
            <a:off x="15363825" y="1270000"/>
            <a:ext cx="8115300" cy="540900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6" name="740519873_3318x2212.jpg"/>
          <p:cNvSpPr/>
          <p:nvPr>
            <p:ph type="pic" idx="23"/>
          </p:nvPr>
        </p:nvSpPr>
        <p:spPr>
          <a:xfrm>
            <a:off x="-63500" y="1270000"/>
            <a:ext cx="167640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27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740519873_3318x2212.jpg"/>
          <p:cNvSpPr/>
          <p:nvPr>
            <p:ph type="pic" idx="21"/>
          </p:nvPr>
        </p:nvSpPr>
        <p:spPr>
          <a:xfrm>
            <a:off x="1270000" y="-423334"/>
            <a:ext cx="21844000" cy="145626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35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빈 페이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제목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740519873_3318x2212.jpg"/>
          <p:cNvSpPr/>
          <p:nvPr>
            <p:ph type="pic" idx="21"/>
          </p:nvPr>
        </p:nvSpPr>
        <p:spPr>
          <a:xfrm>
            <a:off x="0" y="-1270000"/>
            <a:ext cx="24384000" cy="1625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프레젠테이션 제목"/>
          <p:cNvSpPr txBox="1"/>
          <p:nvPr>
            <p:ph type="title" hasCustomPrompt="1"/>
          </p:nvPr>
        </p:nvSpPr>
        <p:spPr>
          <a:xfrm>
            <a:off x="1219200" y="3543300"/>
            <a:ext cx="21945600" cy="4267200"/>
          </a:xfrm>
          <a:prstGeom prst="rect">
            <a:avLst/>
          </a:prstGeom>
        </p:spPr>
        <p:txBody>
          <a:bodyPr anchor="b"/>
          <a:lstStyle>
            <a:lvl1pPr>
              <a:defRPr spc="-128" sz="12800">
                <a:solidFill>
                  <a:srgbClr val="FFFFFF"/>
                </a:solidFill>
              </a:defRPr>
            </a:lvl1pPr>
          </a:lstStyle>
          <a:p>
            <a:pPr/>
            <a:r>
              <a:t>프레젠테이션 제목</a:t>
            </a:r>
          </a:p>
        </p:txBody>
      </p:sp>
      <p:sp>
        <p:nvSpPr>
          <p:cNvPr id="23" name="본문 첫 번째 줄…"/>
          <p:cNvSpPr txBox="1"/>
          <p:nvPr>
            <p:ph type="body" sz="quarter" idx="1" hasCustomPrompt="1"/>
          </p:nvPr>
        </p:nvSpPr>
        <p:spPr>
          <a:xfrm>
            <a:off x="1219200" y="7569200"/>
            <a:ext cx="21945600" cy="2252112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solidFill>
                  <a:srgbClr val="FFFFFF"/>
                </a:solidFill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solidFill>
                  <a:srgbClr val="FFFFFF"/>
                </a:solidFill>
                <a:latin typeface="AvenirNext-DemiBold"/>
                <a:ea typeface="AvenirNext-DemiBold"/>
                <a:cs typeface="AvenirNext-DemiBold"/>
                <a:sym typeface="AvenirNext-D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solidFill>
                  <a:srgbClr val="FFFFFF"/>
                </a:solidFill>
                <a:latin typeface="AvenirNext-DemiBold"/>
                <a:ea typeface="AvenirNext-DemiBold"/>
                <a:cs typeface="AvenirNext-DemiBold"/>
                <a:sym typeface="AvenirNext-D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solidFill>
                  <a:srgbClr val="FFFFFF"/>
                </a:solidFill>
                <a:latin typeface="AvenirNext-DemiBold"/>
                <a:ea typeface="AvenirNext-DemiBold"/>
                <a:cs typeface="AvenirNext-DemiBold"/>
                <a:sym typeface="AvenirNext-D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59" sz="6000">
                <a:solidFill>
                  <a:srgbClr val="FFFFFF"/>
                </a:solidFill>
                <a:latin typeface="AvenirNext-DemiBold"/>
                <a:ea typeface="AvenirNext-DemiBold"/>
                <a:cs typeface="AvenirNext-DemiBold"/>
                <a:sym typeface="AvenirNext-DemiBold"/>
              </a:defRPr>
            </a:lvl5pPr>
          </a:lstStyle>
          <a:p>
            <a:pPr/>
            <a:r>
              <a:t>프레젠테이션 부제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저자 및 날짜"/>
          <p:cNvSpPr txBox="1"/>
          <p:nvPr>
            <p:ph type="body" sz="quarter" idx="22" hasCustomPrompt="1"/>
          </p:nvPr>
        </p:nvSpPr>
        <p:spPr>
          <a:xfrm>
            <a:off x="1219200" y="11988800"/>
            <a:ext cx="21945602" cy="605791"/>
          </a:xfrm>
          <a:prstGeom prst="rect">
            <a:avLst/>
          </a:prstGeom>
        </p:spPr>
        <p:txBody>
          <a:bodyPr/>
          <a:lstStyle>
            <a:lvl1pPr marL="0" indent="0" algn="ctr" defTabSz="808990">
              <a:lnSpc>
                <a:spcPct val="100000"/>
              </a:lnSpc>
              <a:spcBef>
                <a:spcPts val="0"/>
              </a:spcBef>
              <a:buSzTx/>
              <a:buNone/>
              <a:defRPr spc="-29" sz="2940">
                <a:solidFill>
                  <a:srgbClr val="FFFFFF"/>
                </a:solidFill>
                <a:latin typeface="Avenir Next Medium"/>
                <a:ea typeface="Avenir Next Medium"/>
                <a:cs typeface="Avenir Next Medium"/>
                <a:sym typeface="Avenir Next Medium"/>
              </a:defRPr>
            </a:lvl1pPr>
          </a:lstStyle>
          <a:p>
            <a:pPr/>
            <a:r>
              <a:t>저자 및 날짜</a:t>
            </a:r>
          </a:p>
        </p:txBody>
      </p:sp>
      <p:sp>
        <p:nvSpPr>
          <p:cNvPr id="25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제목 및 사진 대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슬라이드 제목"/>
          <p:cNvSpPr txBox="1"/>
          <p:nvPr>
            <p:ph type="title" hasCustomPrompt="1"/>
          </p:nvPr>
        </p:nvSpPr>
        <p:spPr>
          <a:xfrm>
            <a:off x="1215495" y="4585102"/>
            <a:ext cx="9757338" cy="2540001"/>
          </a:xfrm>
          <a:prstGeom prst="rect">
            <a:avLst/>
          </a:prstGeom>
        </p:spPr>
        <p:txBody>
          <a:bodyPr anchor="b"/>
          <a:lstStyle/>
          <a:p>
            <a:pPr/>
            <a:r>
              <a:t>슬라이드 제목</a:t>
            </a:r>
          </a:p>
        </p:txBody>
      </p:sp>
      <p:sp>
        <p:nvSpPr>
          <p:cNvPr id="33" name="이미지"/>
          <p:cNvSpPr/>
          <p:nvPr>
            <p:ph type="pic" idx="21"/>
          </p:nvPr>
        </p:nvSpPr>
        <p:spPr>
          <a:xfrm>
            <a:off x="9283700" y="1270000"/>
            <a:ext cx="16751300" cy="11176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본문 첫 번째 줄…"/>
          <p:cNvSpPr txBox="1"/>
          <p:nvPr>
            <p:ph type="body" sz="quarter" idx="1" hasCustomPrompt="1"/>
          </p:nvPr>
        </p:nvSpPr>
        <p:spPr>
          <a:xfrm>
            <a:off x="1219200" y="7016750"/>
            <a:ext cx="9753600" cy="5416550"/>
          </a:xfrm>
          <a:prstGeom prst="rect">
            <a:avLst/>
          </a:prstGeom>
        </p:spPr>
        <p:txBody>
          <a:bodyPr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44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  <a:lvl2pPr marL="0" indent="4572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44">
                <a:latin typeface="AvenirNext-DemiBold"/>
                <a:ea typeface="AvenirNext-DemiBold"/>
                <a:cs typeface="AvenirNext-DemiBold"/>
                <a:sym typeface="AvenirNext-DemiBold"/>
              </a:defRPr>
            </a:lvl2pPr>
            <a:lvl3pPr marL="0" indent="9144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44">
                <a:latin typeface="AvenirNext-DemiBold"/>
                <a:ea typeface="AvenirNext-DemiBold"/>
                <a:cs typeface="AvenirNext-DemiBold"/>
                <a:sym typeface="AvenirNext-DemiBold"/>
              </a:defRPr>
            </a:lvl3pPr>
            <a:lvl4pPr marL="0" indent="13716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44">
                <a:latin typeface="AvenirNext-DemiBold"/>
                <a:ea typeface="AvenirNext-DemiBold"/>
                <a:cs typeface="AvenirNext-DemiBold"/>
                <a:sym typeface="AvenirNext-DemiBold"/>
              </a:defRPr>
            </a:lvl4pPr>
            <a:lvl5pPr marL="0" indent="182880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pc="-44">
                <a:latin typeface="AvenirNext-DemiBold"/>
                <a:ea typeface="AvenirNext-DemiBold"/>
                <a:cs typeface="AvenirNext-DemiBold"/>
                <a:sym typeface="AvenirNext-DemiBold"/>
              </a:defRPr>
            </a:lvl5pPr>
          </a:lstStyle>
          <a:p>
            <a:pPr/>
            <a:r>
              <a:t>슬라이드 부제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제목 및 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슬라이드 제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슬라이드 제목</a:t>
            </a:r>
          </a:p>
        </p:txBody>
      </p:sp>
      <p:sp>
        <p:nvSpPr>
          <p:cNvPr id="43" name="본문 첫 번째 줄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슬라이드 구분점 텍스트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슬라이드 부제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b="1" spc="-42" sz="4224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</a:lstStyle>
          <a:p>
            <a:pPr/>
            <a:r>
              <a:t>슬라이드 부제</a:t>
            </a:r>
          </a:p>
        </p:txBody>
      </p:sp>
      <p:sp>
        <p:nvSpPr>
          <p:cNvPr id="45" name="슬라이드 번호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구분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본문 첫 번째 줄…"/>
          <p:cNvSpPr txBox="1"/>
          <p:nvPr>
            <p:ph type="body" idx="1" hasCustomPrompt="1"/>
          </p:nvPr>
        </p:nvSpPr>
        <p:spPr>
          <a:xfrm>
            <a:off x="1219200" y="4013200"/>
            <a:ext cx="21945600" cy="8487148"/>
          </a:xfrm>
          <a:prstGeom prst="rect">
            <a:avLst/>
          </a:prstGeom>
        </p:spPr>
        <p:txBody>
          <a:bodyPr numCol="2" spcCol="2558384"/>
          <a:lstStyle/>
          <a:p>
            <a:pPr/>
            <a:r>
              <a:t>슬라이드 구분점 텍스트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제목, 구분점 및 사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슬라이드 제목"/>
          <p:cNvSpPr txBox="1"/>
          <p:nvPr>
            <p:ph type="title" hasCustomPrompt="1"/>
          </p:nvPr>
        </p:nvSpPr>
        <p:spPr>
          <a:xfrm>
            <a:off x="1219200" y="774700"/>
            <a:ext cx="9753600" cy="1600200"/>
          </a:xfrm>
          <a:prstGeom prst="rect">
            <a:avLst/>
          </a:prstGeom>
        </p:spPr>
        <p:txBody>
          <a:bodyPr/>
          <a:lstStyle/>
          <a:p>
            <a:pPr/>
            <a:r>
              <a:t>슬라이드 제목</a:t>
            </a:r>
          </a:p>
        </p:txBody>
      </p:sp>
      <p:sp>
        <p:nvSpPr>
          <p:cNvPr id="61" name="이미지"/>
          <p:cNvSpPr/>
          <p:nvPr>
            <p:ph type="pic" idx="21"/>
          </p:nvPr>
        </p:nvSpPr>
        <p:spPr>
          <a:xfrm>
            <a:off x="12192644" y="718588"/>
            <a:ext cx="10972801" cy="1232962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2" name="슬라이드 부제"/>
          <p:cNvSpPr txBox="1"/>
          <p:nvPr>
            <p:ph type="body" sz="quarter" idx="22" hasCustomPrompt="1"/>
          </p:nvPr>
        </p:nvSpPr>
        <p:spPr>
          <a:xfrm>
            <a:off x="1219200" y="2387600"/>
            <a:ext cx="9757569" cy="832612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b="1" spc="-42" sz="4224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</a:lstStyle>
          <a:p>
            <a:pPr/>
            <a:r>
              <a:t>슬라이드 부제</a:t>
            </a:r>
          </a:p>
        </p:txBody>
      </p:sp>
      <p:sp>
        <p:nvSpPr>
          <p:cNvPr id="63" name="본문 첫 번째 줄…"/>
          <p:cNvSpPr txBox="1"/>
          <p:nvPr>
            <p:ph type="body" sz="half" idx="1" hasCustomPrompt="1"/>
          </p:nvPr>
        </p:nvSpPr>
        <p:spPr>
          <a:xfrm>
            <a:off x="1219200" y="4023221"/>
            <a:ext cx="9757569" cy="8384679"/>
          </a:xfrm>
          <a:prstGeom prst="rect">
            <a:avLst/>
          </a:prstGeom>
        </p:spPr>
        <p:txBody>
          <a:bodyPr/>
          <a:lstStyle/>
          <a:p>
            <a:pPr/>
            <a:r>
              <a:t>슬라이드 구분점 텍스트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4" name="슬라이드 번호"/>
          <p:cNvSpPr txBox="1"/>
          <p:nvPr>
            <p:ph type="sldNum" sz="quarter" idx="2"/>
          </p:nvPr>
        </p:nvSpPr>
        <p:spPr>
          <a:xfrm>
            <a:off x="11993880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섹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섹션 제목"/>
          <p:cNvSpPr txBox="1"/>
          <p:nvPr>
            <p:ph type="title" hasCustomPrompt="1"/>
          </p:nvPr>
        </p:nvSpPr>
        <p:spPr>
          <a:xfrm>
            <a:off x="1219200" y="3242270"/>
            <a:ext cx="21945600" cy="6604001"/>
          </a:xfrm>
          <a:prstGeom prst="rect">
            <a:avLst/>
          </a:prstGeom>
        </p:spPr>
        <p:txBody>
          <a:bodyPr anchor="ctr"/>
          <a:lstStyle>
            <a:lvl1pPr>
              <a:defRPr spc="0" sz="12800"/>
            </a:lvl1pPr>
          </a:lstStyle>
          <a:p>
            <a:pPr/>
            <a:r>
              <a:t>섹션 제목</a:t>
            </a:r>
          </a:p>
        </p:txBody>
      </p:sp>
      <p:sp>
        <p:nvSpPr>
          <p:cNvPr id="72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제목 전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슬라이드 제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슬라이드 제목</a:t>
            </a:r>
          </a:p>
        </p:txBody>
      </p:sp>
      <p:sp>
        <p:nvSpPr>
          <p:cNvPr id="80" name="슬라이드 부제"/>
          <p:cNvSpPr txBox="1"/>
          <p:nvPr>
            <p:ph type="body" sz="quarter" idx="21" hasCustomPrompt="1"/>
          </p:nvPr>
        </p:nvSpPr>
        <p:spPr>
          <a:xfrm>
            <a:off x="1219200" y="2384648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b="1" spc="-42" sz="4224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</a:lstStyle>
          <a:p>
            <a:pPr/>
            <a:r>
              <a:t>슬라이드 부제</a:t>
            </a:r>
          </a:p>
        </p:txBody>
      </p:sp>
      <p:sp>
        <p:nvSpPr>
          <p:cNvPr id="81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의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의제 제목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의제 제목</a:t>
            </a:r>
          </a:p>
        </p:txBody>
      </p:sp>
      <p:sp>
        <p:nvSpPr>
          <p:cNvPr id="89" name="본문 첫 번째 줄…"/>
          <p:cNvSpPr txBox="1"/>
          <p:nvPr>
            <p:ph type="body" idx="1" hasCustomPrompt="1"/>
          </p:nvPr>
        </p:nvSpPr>
        <p:spPr>
          <a:xfrm>
            <a:off x="1219200" y="4013200"/>
            <a:ext cx="21945600" cy="8385548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1pPr>
            <a:lvl2pPr marL="0" indent="4572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2pPr>
            <a:lvl3pPr marL="0" indent="9144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3pPr>
            <a:lvl4pPr marL="0" indent="13716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4pPr>
            <a:lvl5pPr marL="0" indent="1828800" defTabSz="825500">
              <a:lnSpc>
                <a:spcPct val="100000"/>
              </a:lnSpc>
              <a:buSzTx/>
              <a:buNone/>
              <a:defRPr spc="-136" sz="6800">
                <a:latin typeface="Canela Deck Regular"/>
                <a:ea typeface="Canela Deck Regular"/>
                <a:cs typeface="Canela Deck Regular"/>
                <a:sym typeface="Canela Deck Regular"/>
              </a:defRPr>
            </a:lvl5pPr>
          </a:lstStyle>
          <a:p>
            <a:pPr/>
            <a:r>
              <a:t>의제 주제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의제 부제"/>
          <p:cNvSpPr txBox="1"/>
          <p:nvPr>
            <p:ph type="body" sz="quarter" idx="21" hasCustomPrompt="1"/>
          </p:nvPr>
        </p:nvSpPr>
        <p:spPr>
          <a:xfrm>
            <a:off x="1219200" y="2387115"/>
            <a:ext cx="21945602" cy="832613"/>
          </a:xfrm>
          <a:prstGeom prst="rect">
            <a:avLst/>
          </a:prstGeom>
        </p:spPr>
        <p:txBody>
          <a:bodyPr/>
          <a:lstStyle>
            <a:lvl1pPr marL="0" indent="0" algn="ctr" defTabSz="792479">
              <a:lnSpc>
                <a:spcPct val="100000"/>
              </a:lnSpc>
              <a:spcBef>
                <a:spcPts val="0"/>
              </a:spcBef>
              <a:buSzTx/>
              <a:buNone/>
              <a:defRPr b="1" spc="-42" sz="4224">
                <a:latin typeface="AvenirNext-DemiBold"/>
                <a:ea typeface="AvenirNext-DemiBold"/>
                <a:cs typeface="AvenirNext-DemiBold"/>
                <a:sym typeface="AvenirNext-DemiBold"/>
              </a:defRPr>
            </a:lvl1pPr>
          </a:lstStyle>
          <a:p>
            <a:pPr/>
            <a:r>
              <a:t>의제 부제</a:t>
            </a:r>
          </a:p>
        </p:txBody>
      </p:sp>
      <p:sp>
        <p:nvSpPr>
          <p:cNvPr id="91" name="슬라이드 번호"/>
          <p:cNvSpPr txBox="1"/>
          <p:nvPr>
            <p:ph type="sldNum" sz="quarter" idx="2"/>
          </p:nvPr>
        </p:nvSpPr>
        <p:spPr>
          <a:xfrm>
            <a:off x="11991339" y="12684760"/>
            <a:ext cx="408941" cy="444501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제목"/>
          <p:cNvSpPr txBox="1"/>
          <p:nvPr>
            <p:ph type="title" hasCustomPrompt="1"/>
          </p:nvPr>
        </p:nvSpPr>
        <p:spPr>
          <a:xfrm>
            <a:off x="1219200" y="774700"/>
            <a:ext cx="21945600" cy="1727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슬라이드 제목</a:t>
            </a:r>
          </a:p>
        </p:txBody>
      </p:sp>
      <p:sp>
        <p:nvSpPr>
          <p:cNvPr id="3" name="본문 첫 번째 줄…"/>
          <p:cNvSpPr txBox="1"/>
          <p:nvPr>
            <p:ph type="body" idx="1" hasCustomPrompt="1"/>
          </p:nvPr>
        </p:nvSpPr>
        <p:spPr>
          <a:xfrm>
            <a:off x="1219200" y="4013200"/>
            <a:ext cx="21948577" cy="8483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슬라이드 구분점 텍스트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슬라이드 번호"/>
          <p:cNvSpPr txBox="1"/>
          <p:nvPr>
            <p:ph type="sldNum" sz="quarter" idx="2"/>
          </p:nvPr>
        </p:nvSpPr>
        <p:spPr>
          <a:xfrm>
            <a:off x="11987530" y="12684760"/>
            <a:ext cx="408941" cy="444501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lnSpc>
                <a:spcPct val="100000"/>
              </a:lnSpc>
              <a:defRPr sz="2000">
                <a:solidFill>
                  <a:srgbClr val="5E5E5E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1pPr>
      <a:lvl2pPr marL="0" marR="0" indent="457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2pPr>
      <a:lvl3pPr marL="0" marR="0" indent="914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3pPr>
      <a:lvl4pPr marL="0" marR="0" indent="1371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4pPr>
      <a:lvl5pPr marL="0" marR="0" indent="18288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5pPr>
      <a:lvl6pPr marL="0" marR="0" indent="22860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6pPr>
      <a:lvl7pPr marL="0" marR="0" indent="27432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7pPr>
      <a:lvl8pPr marL="0" marR="0" indent="32004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8pPr>
      <a:lvl9pPr marL="0" marR="0" indent="3657600" algn="ctr" defTabSz="24384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-84" strike="noStrike" sz="8400" u="none">
          <a:solidFill>
            <a:srgbClr val="000000"/>
          </a:solidFill>
          <a:uFillTx/>
          <a:latin typeface="+mn-lt"/>
          <a:ea typeface="+mn-ea"/>
          <a:cs typeface="+mn-cs"/>
          <a:sym typeface="Canela Bold"/>
        </a:defRPr>
      </a:lvl9pPr>
    </p:titleStyle>
    <p:bodyStyle>
      <a:lvl1pPr marL="5461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1pPr>
      <a:lvl2pPr marL="10922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2pPr>
      <a:lvl3pPr marL="16383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3pPr>
      <a:lvl4pPr marL="21844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4pPr>
      <a:lvl5pPr marL="27305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5pPr>
      <a:lvl6pPr marL="32766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6pPr>
      <a:lvl7pPr marL="38227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7pPr>
      <a:lvl8pPr marL="43688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8pPr>
      <a:lvl9pPr marL="4914900" marR="0" indent="-546100" algn="l" defTabSz="2438338" rtl="0" latinLnBrk="0">
        <a:lnSpc>
          <a:spcPct val="90000"/>
        </a:lnSpc>
        <a:spcBef>
          <a:spcPts val="2400"/>
        </a:spcBef>
        <a:spcAft>
          <a:spcPts val="0"/>
        </a:spcAft>
        <a:buClrTx/>
        <a:buSzPct val="150000"/>
        <a:buFontTx/>
        <a:buChar char="•"/>
        <a:tabLst/>
        <a:defRPr b="0" baseline="0" cap="none" i="0" spc="0" strike="noStrike" sz="4400" u="none">
          <a:solidFill>
            <a:srgbClr val="000000"/>
          </a:solidFill>
          <a:uFillTx/>
          <a:latin typeface="Canela Text Regular"/>
          <a:ea typeface="Canela Text Regular"/>
          <a:cs typeface="Canela Text Regular"/>
          <a:sym typeface="Canela Text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000" u="none">
          <a:solidFill>
            <a:schemeClr val="tx1"/>
          </a:solidFill>
          <a:uFillTx/>
          <a:latin typeface="+mn-lt"/>
          <a:ea typeface="+mn-ea"/>
          <a:cs typeface="+mn-cs"/>
          <a:sym typeface="Avenir Next Regular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hyperlink" Target="http://github.com/CreeJee" TargetMode="Externa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2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reeJee@(암튼 회사임 안적음)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CreeJee@(암튼 회사임 안적음) </a:t>
            </a:r>
          </a:p>
        </p:txBody>
      </p:sp>
      <p:sp>
        <p:nvSpPr>
          <p:cNvPr id="152" name="대충 PHP서비스를  사람같이 만드는법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>
                <a:latin typeface="Heiti TC Medium"/>
                <a:ea typeface="Heiti TC Medium"/>
                <a:cs typeface="Heiti TC Medium"/>
                <a:sym typeface="Heiti TC Medium"/>
              </a:defRPr>
            </a:pPr>
            <a:r>
              <a:t>대충 PHP서비스를 </a:t>
            </a:r>
            <a:br/>
            <a:r>
              <a:t>사람같이 만드는법</a:t>
            </a:r>
          </a:p>
        </p:txBody>
      </p:sp>
      <p:sp>
        <p:nvSpPr>
          <p:cNvPr id="153" name="Feat 회고"/>
          <p:cNvSpPr txBox="1"/>
          <p:nvPr>
            <p:ph type="subTitle" sz="quarter" idx="1"/>
          </p:nvPr>
        </p:nvSpPr>
        <p:spPr>
          <a:xfrm>
            <a:off x="1219200" y="7934913"/>
            <a:ext cx="21945600" cy="2250593"/>
          </a:xfrm>
          <a:prstGeom prst="rect">
            <a:avLst/>
          </a:prstGeom>
        </p:spPr>
        <p:txBody>
          <a:bodyPr/>
          <a:lstStyle/>
          <a:p>
            <a:pPr/>
            <a:r>
              <a:t>Feat 회고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Zi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GZip</a:t>
            </a:r>
          </a:p>
        </p:txBody>
      </p:sp>
      <p:sp>
        <p:nvSpPr>
          <p:cNvPr id="181" name="압축 알고리즘…"/>
          <p:cNvSpPr txBox="1"/>
          <p:nvPr>
            <p:ph type="body" idx="1"/>
          </p:nvPr>
        </p:nvSpPr>
        <p:spPr>
          <a:xfrm>
            <a:off x="1219200" y="4006669"/>
            <a:ext cx="21945600" cy="8385548"/>
          </a:xfrm>
          <a:prstGeom prst="rect">
            <a:avLst/>
          </a:prstGeom>
        </p:spPr>
        <p:txBody>
          <a:bodyPr/>
          <a:lstStyle/>
          <a:p>
            <a:pPr/>
            <a:r>
              <a:t>압축 알고리즘</a:t>
            </a:r>
          </a:p>
          <a:p>
            <a:pPr/>
            <a:r>
              <a:t>파일을 압축해서 보내면 용량을 줄듯 보편적으로 사용가능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HTT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HTTP</a:t>
            </a:r>
          </a:p>
        </p:txBody>
      </p:sp>
      <p:sp>
        <p:nvSpPr>
          <p:cNvPr id="184" name="HTTP/1.0 :  아무런 압축도 없으며 기능도적음"/>
          <p:cNvSpPr txBox="1"/>
          <p:nvPr>
            <p:ph type="body" idx="1"/>
          </p:nvPr>
        </p:nvSpPr>
        <p:spPr>
          <a:xfrm>
            <a:off x="1219200" y="4006669"/>
            <a:ext cx="21945600" cy="8385548"/>
          </a:xfrm>
          <a:prstGeom prst="rect">
            <a:avLst/>
          </a:prstGeom>
        </p:spPr>
        <p:txBody>
          <a:bodyPr/>
          <a:lstStyle/>
          <a:p>
            <a:pPr/>
            <a:r>
              <a:t>HTTP/1.0 :  아무런 압축도 없으며 기능도적음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HTT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HTTP</a:t>
            </a:r>
          </a:p>
        </p:txBody>
      </p:sp>
      <p:sp>
        <p:nvSpPr>
          <p:cNvPr id="187" name="HTTP/1.0 :  아무런 압축도 없으며 기능도적음…"/>
          <p:cNvSpPr txBox="1"/>
          <p:nvPr>
            <p:ph type="body" idx="1"/>
          </p:nvPr>
        </p:nvSpPr>
        <p:spPr>
          <a:xfrm>
            <a:off x="1219200" y="4006669"/>
            <a:ext cx="21945600" cy="8385548"/>
          </a:xfrm>
          <a:prstGeom prst="rect">
            <a:avLst/>
          </a:prstGeom>
        </p:spPr>
        <p:txBody>
          <a:bodyPr/>
          <a:lstStyle/>
          <a:p>
            <a:pPr/>
            <a:r>
              <a:t>HTTP/1.0 :  아무런 압축도 없으며 기능도적음</a:t>
            </a:r>
          </a:p>
          <a:p>
            <a:pPr/>
            <a:r>
              <a:t>HTTP/1.1 : 이제서야 캐싱 및 OPTIONS 메소드를 지원함</a:t>
            </a:r>
          </a:p>
          <a:p>
            <a:pPr/>
            <a:r>
              <a:t>HTTP/2.0: 그리고 동시에 파일을 동시에 받기 시작함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AW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AWS</a:t>
            </a:r>
          </a:p>
        </p:txBody>
      </p:sp>
      <p:sp>
        <p:nvSpPr>
          <p:cNvPr id="190" name="- 로드벨런싱…"/>
          <p:cNvSpPr txBox="1"/>
          <p:nvPr>
            <p:ph type="body" idx="1"/>
          </p:nvPr>
        </p:nvSpPr>
        <p:spPr>
          <a:xfrm>
            <a:off x="1219200" y="4006669"/>
            <a:ext cx="21945600" cy="8385548"/>
          </a:xfrm>
          <a:prstGeom prst="rect">
            <a:avLst/>
          </a:prstGeom>
        </p:spPr>
        <p:txBody>
          <a:bodyPr/>
          <a:lstStyle/>
          <a:p>
            <a:pPr/>
            <a:r>
              <a:t>- 로드벨런싱</a:t>
            </a:r>
          </a:p>
          <a:p>
            <a:pPr/>
            <a:r>
              <a:t>- High availability (고가용성)</a:t>
            </a:r>
          </a:p>
          <a:p>
            <a:pPr/>
            <a:r>
              <a:t>- RDS </a:t>
            </a:r>
          </a:p>
          <a:p>
            <a:pPr/>
            <a:r>
              <a:t>- 서비스가 없어질 경우 자동 복구되게 (failover처리)</a:t>
            </a:r>
          </a:p>
          <a:p>
            <a:pPr/>
            <a:r>
              <a:t>- 모니터링 진단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AW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AWS</a:t>
            </a:r>
          </a:p>
        </p:txBody>
      </p:sp>
      <p:sp>
        <p:nvSpPr>
          <p:cNvPr id="193" name="- “Docker” &amp; “docker-compose”…"/>
          <p:cNvSpPr txBox="1"/>
          <p:nvPr>
            <p:ph type="body" idx="1"/>
          </p:nvPr>
        </p:nvSpPr>
        <p:spPr>
          <a:xfrm>
            <a:off x="1219200" y="4006669"/>
            <a:ext cx="21945600" cy="8385548"/>
          </a:xfrm>
          <a:prstGeom prst="rect">
            <a:avLst/>
          </a:prstGeom>
        </p:spPr>
        <p:txBody>
          <a:bodyPr/>
          <a:lstStyle/>
          <a:p>
            <a:pPr/>
            <a:r>
              <a:t>- “Docker” &amp; “docker-compose”</a:t>
            </a:r>
          </a:p>
          <a:p>
            <a:pPr/>
            <a:r>
              <a:t>- 모니터링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변외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변외</a:t>
            </a:r>
          </a:p>
        </p:txBody>
      </p:sp>
      <p:sp>
        <p:nvSpPr>
          <p:cNvPr id="196" name="- PHP 하지마세요 구려요…"/>
          <p:cNvSpPr txBox="1"/>
          <p:nvPr>
            <p:ph type="body" idx="1"/>
          </p:nvPr>
        </p:nvSpPr>
        <p:spPr>
          <a:xfrm>
            <a:off x="1219200" y="4006669"/>
            <a:ext cx="21945600" cy="8385548"/>
          </a:xfrm>
          <a:prstGeom prst="rect">
            <a:avLst/>
          </a:prstGeom>
        </p:spPr>
        <p:txBody>
          <a:bodyPr/>
          <a:lstStyle/>
          <a:p>
            <a:pPr/>
            <a:r>
              <a:t>- PHP 하지마세요 구려요</a:t>
            </a:r>
          </a:p>
          <a:p>
            <a:pPr/>
            <a:r>
              <a:t>- PG API는 가끔 개뜬금없는 이유로 안되기도합니다</a:t>
            </a:r>
          </a:p>
          <a:p>
            <a:pPr lvl="1"/>
            <a:r>
              <a:t>- paypal</a:t>
            </a:r>
          </a:p>
          <a:p>
            <a:pPr lvl="1"/>
            <a:r>
              <a:t>- 2checkout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EXTRA-HISTORY"/>
          <p:cNvSpPr txBox="1"/>
          <p:nvPr>
            <p:ph type="body" sz="quarter" idx="1"/>
          </p:nvPr>
        </p:nvSpPr>
        <p:spPr>
          <a:xfrm>
            <a:off x="1219200" y="467529"/>
            <a:ext cx="21945600" cy="1246237"/>
          </a:xfrm>
          <a:prstGeom prst="rect">
            <a:avLst/>
          </a:prstGeom>
        </p:spPr>
        <p:txBody>
          <a:bodyPr/>
          <a:lstStyle>
            <a:lvl1pPr defTabSz="975360">
              <a:defRPr sz="8960">
                <a:latin typeface="Heiti SC Medium"/>
                <a:ea typeface="Heiti SC Medium"/>
                <a:cs typeface="Heiti SC Medium"/>
                <a:sym typeface="Heiti SC Medium"/>
              </a:defRPr>
            </a:lvl1pPr>
          </a:lstStyle>
          <a:p>
            <a:pPr/>
            <a:r>
              <a:t>EXTRA-HISTORY</a:t>
            </a:r>
          </a:p>
        </p:txBody>
      </p:sp>
      <p:sp>
        <p:nvSpPr>
          <p:cNvPr id="199" name="DB"/>
          <p:cNvSpPr/>
          <p:nvPr/>
        </p:nvSpPr>
        <p:spPr>
          <a:xfrm>
            <a:off x="1691450" y="2163737"/>
            <a:ext cx="1270001" cy="127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DB</a:t>
            </a:r>
          </a:p>
        </p:txBody>
      </p:sp>
      <p:sp>
        <p:nvSpPr>
          <p:cNvPr id="200" name="온디멘드 웹서버"/>
          <p:cNvSpPr/>
          <p:nvPr/>
        </p:nvSpPr>
        <p:spPr>
          <a:xfrm>
            <a:off x="3427724" y="2163737"/>
            <a:ext cx="3089385" cy="127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온디멘드 웹서버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EXTRA-HISTORY"/>
          <p:cNvSpPr txBox="1"/>
          <p:nvPr>
            <p:ph type="body" sz="quarter" idx="1"/>
          </p:nvPr>
        </p:nvSpPr>
        <p:spPr>
          <a:xfrm>
            <a:off x="1219200" y="467529"/>
            <a:ext cx="21945600" cy="1246237"/>
          </a:xfrm>
          <a:prstGeom prst="rect">
            <a:avLst/>
          </a:prstGeom>
        </p:spPr>
        <p:txBody>
          <a:bodyPr/>
          <a:lstStyle>
            <a:lvl1pPr defTabSz="975360">
              <a:defRPr sz="8960">
                <a:latin typeface="Heiti SC Medium"/>
                <a:ea typeface="Heiti SC Medium"/>
                <a:cs typeface="Heiti SC Medium"/>
                <a:sym typeface="Heiti SC Medium"/>
              </a:defRPr>
            </a:lvl1pPr>
          </a:lstStyle>
          <a:p>
            <a:pPr/>
            <a:r>
              <a:t>EXTRA-HISTORY</a:t>
            </a:r>
          </a:p>
        </p:txBody>
      </p:sp>
      <p:sp>
        <p:nvSpPr>
          <p:cNvPr id="203" name="DB"/>
          <p:cNvSpPr/>
          <p:nvPr/>
        </p:nvSpPr>
        <p:spPr>
          <a:xfrm>
            <a:off x="6151938" y="2496087"/>
            <a:ext cx="1270001" cy="127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DB</a:t>
            </a:r>
          </a:p>
        </p:txBody>
      </p:sp>
      <p:sp>
        <p:nvSpPr>
          <p:cNvPr id="204" name="Elastic Beanstalk"/>
          <p:cNvSpPr/>
          <p:nvPr/>
        </p:nvSpPr>
        <p:spPr>
          <a:xfrm>
            <a:off x="8353119" y="3032808"/>
            <a:ext cx="4355992" cy="4469348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br/>
            <a:br/>
            <a:br/>
            <a:r>
              <a:t>Elastic Beanstalk</a:t>
            </a:r>
          </a:p>
        </p:txBody>
      </p:sp>
      <p:cxnSp>
        <p:nvCxnSpPr>
          <p:cNvPr id="205" name="연결선"/>
          <p:cNvCxnSpPr>
            <a:stCxn id="206" idx="0"/>
            <a:endCxn id="204" idx="0"/>
          </p:cNvCxnSpPr>
          <p:nvPr/>
        </p:nvCxnSpPr>
        <p:spPr>
          <a:xfrm flipH="1">
            <a:off x="10531114" y="5217203"/>
            <a:ext cx="6659734" cy="50279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06" name="Cloud-front"/>
          <p:cNvSpPr/>
          <p:nvPr/>
        </p:nvSpPr>
        <p:spPr>
          <a:xfrm>
            <a:off x="15160373" y="3868785"/>
            <a:ext cx="4060949" cy="2696837"/>
          </a:xfrm>
          <a:prstGeom prst="rect">
            <a:avLst/>
          </a:prstGeom>
          <a:solidFill>
            <a:schemeClr val="accent2">
              <a:hueOff val="240640"/>
              <a:satOff val="2542"/>
              <a:lumOff val="-1319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Cloud-front</a:t>
            </a:r>
          </a:p>
        </p:txBody>
      </p:sp>
      <p:sp>
        <p:nvSpPr>
          <p:cNvPr id="207" name="Docker"/>
          <p:cNvSpPr/>
          <p:nvPr/>
        </p:nvSpPr>
        <p:spPr>
          <a:xfrm>
            <a:off x="8500640" y="3208640"/>
            <a:ext cx="4060949" cy="3159490"/>
          </a:xfrm>
          <a:prstGeom prst="rect">
            <a:avLst/>
          </a:prstGeom>
          <a:solidFill>
            <a:schemeClr val="accent2">
              <a:hueOff val="240640"/>
              <a:satOff val="2542"/>
              <a:lumOff val="-1319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r>
              <a:t>Docker</a:t>
            </a:r>
          </a:p>
        </p:txBody>
      </p:sp>
      <p:sp>
        <p:nvSpPr>
          <p:cNvPr id="208" name="Container"/>
          <p:cNvSpPr/>
          <p:nvPr/>
        </p:nvSpPr>
        <p:spPr>
          <a:xfrm>
            <a:off x="8640372" y="3439966"/>
            <a:ext cx="2153762" cy="106829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Container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EXTRA-HISTORY"/>
          <p:cNvSpPr txBox="1"/>
          <p:nvPr>
            <p:ph type="body" sz="quarter" idx="1"/>
          </p:nvPr>
        </p:nvSpPr>
        <p:spPr>
          <a:xfrm>
            <a:off x="1219200" y="467529"/>
            <a:ext cx="21945600" cy="1246237"/>
          </a:xfrm>
          <a:prstGeom prst="rect">
            <a:avLst/>
          </a:prstGeom>
        </p:spPr>
        <p:txBody>
          <a:bodyPr/>
          <a:lstStyle>
            <a:lvl1pPr defTabSz="975360">
              <a:defRPr sz="8960">
                <a:latin typeface="Heiti SC Medium"/>
                <a:ea typeface="Heiti SC Medium"/>
                <a:cs typeface="Heiti SC Medium"/>
                <a:sym typeface="Heiti SC Medium"/>
              </a:defRPr>
            </a:lvl1pPr>
          </a:lstStyle>
          <a:p>
            <a:pPr/>
            <a:r>
              <a:t>EXTRA-HISTORY</a:t>
            </a:r>
          </a:p>
        </p:txBody>
      </p:sp>
      <p:sp>
        <p:nvSpPr>
          <p:cNvPr id="211" name="DB"/>
          <p:cNvSpPr/>
          <p:nvPr/>
        </p:nvSpPr>
        <p:spPr>
          <a:xfrm>
            <a:off x="6151938" y="3090819"/>
            <a:ext cx="1270001" cy="127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DB</a:t>
            </a:r>
          </a:p>
        </p:txBody>
      </p:sp>
      <p:sp>
        <p:nvSpPr>
          <p:cNvPr id="212" name="Cloud-front"/>
          <p:cNvSpPr/>
          <p:nvPr/>
        </p:nvSpPr>
        <p:spPr>
          <a:xfrm>
            <a:off x="14705578" y="3919063"/>
            <a:ext cx="4060949" cy="2696838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Cloud-front</a:t>
            </a:r>
          </a:p>
        </p:txBody>
      </p:sp>
      <p:sp>
        <p:nvSpPr>
          <p:cNvPr id="213" name="Elastic Beanstalk"/>
          <p:cNvSpPr/>
          <p:nvPr/>
        </p:nvSpPr>
        <p:spPr>
          <a:xfrm>
            <a:off x="8353119" y="3032808"/>
            <a:ext cx="4355992" cy="4469348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br/>
            <a:br/>
            <a:br/>
            <a:r>
              <a:t>Elastic Beanstalk</a:t>
            </a:r>
          </a:p>
        </p:txBody>
      </p:sp>
      <p:cxnSp>
        <p:nvCxnSpPr>
          <p:cNvPr id="214" name="연결선"/>
          <p:cNvCxnSpPr>
            <a:stCxn id="212" idx="0"/>
            <a:endCxn id="213" idx="0"/>
          </p:cNvCxnSpPr>
          <p:nvPr/>
        </p:nvCxnSpPr>
        <p:spPr>
          <a:xfrm flipH="1">
            <a:off x="10531114" y="5267481"/>
            <a:ext cx="6204939" cy="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15" name="Docker"/>
          <p:cNvSpPr/>
          <p:nvPr/>
        </p:nvSpPr>
        <p:spPr>
          <a:xfrm>
            <a:off x="8500640" y="3208640"/>
            <a:ext cx="4060949" cy="3159490"/>
          </a:xfrm>
          <a:prstGeom prst="rect">
            <a:avLst/>
          </a:prstGeom>
          <a:solidFill>
            <a:schemeClr val="accent2">
              <a:hueOff val="240640"/>
              <a:satOff val="2542"/>
              <a:lumOff val="-1319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r>
              <a:t>Docker</a:t>
            </a:r>
          </a:p>
        </p:txBody>
      </p:sp>
      <p:sp>
        <p:nvSpPr>
          <p:cNvPr id="216" name="Container"/>
          <p:cNvSpPr/>
          <p:nvPr/>
        </p:nvSpPr>
        <p:spPr>
          <a:xfrm>
            <a:off x="8640372" y="3439966"/>
            <a:ext cx="2153762" cy="106829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Container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EXTRA-HISTORY"/>
          <p:cNvSpPr txBox="1"/>
          <p:nvPr>
            <p:ph type="body" sz="quarter" idx="1"/>
          </p:nvPr>
        </p:nvSpPr>
        <p:spPr>
          <a:xfrm>
            <a:off x="1219200" y="467529"/>
            <a:ext cx="21945600" cy="1246237"/>
          </a:xfrm>
          <a:prstGeom prst="rect">
            <a:avLst/>
          </a:prstGeom>
        </p:spPr>
        <p:txBody>
          <a:bodyPr/>
          <a:lstStyle>
            <a:lvl1pPr defTabSz="975360">
              <a:defRPr sz="8960">
                <a:latin typeface="Heiti SC Medium"/>
                <a:ea typeface="Heiti SC Medium"/>
                <a:cs typeface="Heiti SC Medium"/>
                <a:sym typeface="Heiti SC Medium"/>
              </a:defRPr>
            </a:lvl1pPr>
          </a:lstStyle>
          <a:p>
            <a:pPr/>
            <a:r>
              <a:t>EXTRA-HISTORY</a:t>
            </a:r>
          </a:p>
        </p:txBody>
      </p:sp>
      <p:sp>
        <p:nvSpPr>
          <p:cNvPr id="219" name="Cloud-front"/>
          <p:cNvSpPr/>
          <p:nvPr/>
        </p:nvSpPr>
        <p:spPr>
          <a:xfrm>
            <a:off x="14705578" y="3919063"/>
            <a:ext cx="4060949" cy="2696838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Cloud-front</a:t>
            </a:r>
          </a:p>
        </p:txBody>
      </p:sp>
      <p:sp>
        <p:nvSpPr>
          <p:cNvPr id="220" name="Elastic Beanstalk"/>
          <p:cNvSpPr/>
          <p:nvPr/>
        </p:nvSpPr>
        <p:spPr>
          <a:xfrm>
            <a:off x="8353119" y="3032808"/>
            <a:ext cx="4355992" cy="4469348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br/>
            <a:br/>
            <a:br/>
            <a:r>
              <a:t>Elastic Beanstalk</a:t>
            </a:r>
          </a:p>
        </p:txBody>
      </p:sp>
      <p:cxnSp>
        <p:nvCxnSpPr>
          <p:cNvPr id="221" name="연결선"/>
          <p:cNvCxnSpPr>
            <a:stCxn id="219" idx="0"/>
            <a:endCxn id="220" idx="0"/>
          </p:cNvCxnSpPr>
          <p:nvPr/>
        </p:nvCxnSpPr>
        <p:spPr>
          <a:xfrm flipH="1">
            <a:off x="10531114" y="5267481"/>
            <a:ext cx="6204939" cy="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22" name="Docker"/>
          <p:cNvSpPr/>
          <p:nvPr/>
        </p:nvSpPr>
        <p:spPr>
          <a:xfrm>
            <a:off x="8500640" y="3208640"/>
            <a:ext cx="4060949" cy="3159490"/>
          </a:xfrm>
          <a:prstGeom prst="rect">
            <a:avLst/>
          </a:prstGeom>
          <a:solidFill>
            <a:schemeClr val="accent2">
              <a:hueOff val="240640"/>
              <a:satOff val="2542"/>
              <a:lumOff val="-1319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r>
              <a:t>Docker</a:t>
            </a:r>
          </a:p>
        </p:txBody>
      </p:sp>
      <p:sp>
        <p:nvSpPr>
          <p:cNvPr id="223" name="Container"/>
          <p:cNvSpPr/>
          <p:nvPr/>
        </p:nvSpPr>
        <p:spPr>
          <a:xfrm>
            <a:off x="8640372" y="3439966"/>
            <a:ext cx="2153762" cy="106829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Container</a:t>
            </a:r>
          </a:p>
        </p:txBody>
      </p:sp>
      <p:sp>
        <p:nvSpPr>
          <p:cNvPr id="224" name="Cloud-Watch"/>
          <p:cNvSpPr/>
          <p:nvPr/>
        </p:nvSpPr>
        <p:spPr>
          <a:xfrm>
            <a:off x="2295703" y="3919063"/>
            <a:ext cx="4060949" cy="2696838"/>
          </a:xfrm>
          <a:prstGeom prst="rect">
            <a:avLst/>
          </a:prstGeom>
          <a:solidFill>
            <a:srgbClr val="45B43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Cloud-Watch</a:t>
            </a:r>
          </a:p>
        </p:txBody>
      </p:sp>
      <p:cxnSp>
        <p:nvCxnSpPr>
          <p:cNvPr id="225" name="연결선"/>
          <p:cNvCxnSpPr>
            <a:stCxn id="224" idx="0"/>
            <a:endCxn id="220" idx="0"/>
          </p:cNvCxnSpPr>
          <p:nvPr/>
        </p:nvCxnSpPr>
        <p:spPr>
          <a:xfrm>
            <a:off x="4326177" y="5267481"/>
            <a:ext cx="6204938" cy="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cxnSp>
        <p:nvCxnSpPr>
          <p:cNvPr id="226" name="연결선"/>
          <p:cNvCxnSpPr>
            <a:stCxn id="224" idx="0"/>
            <a:endCxn id="227" idx="0"/>
          </p:cNvCxnSpPr>
          <p:nvPr/>
        </p:nvCxnSpPr>
        <p:spPr>
          <a:xfrm>
            <a:off x="4326177" y="5267481"/>
            <a:ext cx="1" cy="3933369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27" name="Logs group…"/>
          <p:cNvSpPr/>
          <p:nvPr/>
        </p:nvSpPr>
        <p:spPr>
          <a:xfrm>
            <a:off x="2309300" y="8565849"/>
            <a:ext cx="4033755" cy="12700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Logs group…</a:t>
            </a:r>
          </a:p>
        </p:txBody>
      </p:sp>
      <p:sp>
        <p:nvSpPr>
          <p:cNvPr id="228" name="DB"/>
          <p:cNvSpPr/>
          <p:nvPr/>
        </p:nvSpPr>
        <p:spPr>
          <a:xfrm>
            <a:off x="2426119" y="1796403"/>
            <a:ext cx="1270001" cy="127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DB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CreeJee(유동근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CreeJee(유동근)</a:t>
            </a:r>
          </a:p>
        </p:txBody>
      </p:sp>
      <p:sp>
        <p:nvSpPr>
          <p:cNvPr id="156" name="github.com/CreeJe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defTabSz="784225">
              <a:spcBef>
                <a:spcPts val="2200"/>
              </a:spcBef>
              <a:defRPr spc="-129" sz="6460">
                <a:latin typeface="Heiti SC Light"/>
                <a:ea typeface="Heiti SC Light"/>
                <a:cs typeface="Heiti SC Light"/>
                <a:sym typeface="Heiti SC Light"/>
              </a:defRPr>
            </a:pPr>
            <a:r>
              <a:rPr u="sng">
                <a:hlinkClick r:id="rId2" invalidUrl="" action="" tgtFrame="" tooltip="" history="1" highlightClick="0" endSnd="0"/>
              </a:rPr>
              <a:t>github.com/CreeJee</a:t>
            </a:r>
          </a:p>
          <a:p>
            <a:pPr defTabSz="784225">
              <a:spcBef>
                <a:spcPts val="2200"/>
              </a:spcBef>
              <a:defRPr spc="-129" sz="6460">
                <a:latin typeface="Heiti SC Light"/>
                <a:ea typeface="Heiti SC Light"/>
                <a:cs typeface="Heiti SC Light"/>
                <a:sym typeface="Heiti SC Light"/>
              </a:defRPr>
            </a:pPr>
          </a:p>
          <a:p>
            <a:pPr defTabSz="784225">
              <a:spcBef>
                <a:spcPts val="2200"/>
              </a:spcBef>
              <a:defRPr spc="-129" sz="6460">
                <a:latin typeface="Heiti SC Light"/>
                <a:ea typeface="Heiti SC Light"/>
                <a:cs typeface="Heiti SC Light"/>
                <a:sym typeface="Heiti SC Light"/>
              </a:defRPr>
            </a:pPr>
            <a:r>
              <a:t>JS 를 좋아하는 사람이지만</a:t>
            </a:r>
          </a:p>
          <a:p>
            <a:pPr defTabSz="784225">
              <a:spcBef>
                <a:spcPts val="2200"/>
              </a:spcBef>
              <a:defRPr spc="-129" sz="6460">
                <a:latin typeface="Heiti SC Light"/>
                <a:ea typeface="Heiti SC Light"/>
                <a:cs typeface="Heiti SC Light"/>
                <a:sym typeface="Heiti SC Light"/>
              </a:defRPr>
            </a:pPr>
            <a:r>
              <a:t>여기와서는 이전 “Legacy” 와 전쟁중</a:t>
            </a:r>
          </a:p>
          <a:p>
            <a:pPr defTabSz="784225">
              <a:spcBef>
                <a:spcPts val="2200"/>
              </a:spcBef>
              <a:defRPr spc="-129" sz="6460">
                <a:latin typeface="Heiti SC Light"/>
                <a:ea typeface="Heiti SC Light"/>
                <a:cs typeface="Heiti SC Light"/>
                <a:sym typeface="Heiti SC Light"/>
              </a:defRPr>
            </a:pPr>
          </a:p>
          <a:p>
            <a:pPr defTabSz="784225">
              <a:spcBef>
                <a:spcPts val="2200"/>
              </a:spcBef>
              <a:defRPr spc="-129" sz="6460">
                <a:latin typeface="Heiti SC Light"/>
                <a:ea typeface="Heiti SC Light"/>
                <a:cs typeface="Heiti SC Light"/>
                <a:sym typeface="Heiti SC Light"/>
              </a:defRPr>
            </a:pPr>
            <a:r>
              <a:t>발표 잘못해요 키워드 만 쓸거니</a:t>
            </a:r>
          </a:p>
          <a:p>
            <a:pPr defTabSz="784225">
              <a:spcBef>
                <a:spcPts val="2200"/>
              </a:spcBef>
              <a:defRPr spc="-129" sz="6460">
                <a:latin typeface="Heiti SC Light"/>
                <a:ea typeface="Heiti SC Light"/>
                <a:cs typeface="Heiti SC Light"/>
                <a:sym typeface="Heiti SC Light"/>
              </a:defRPr>
            </a:pPr>
            <a:r>
              <a:t>알아서 얻어가세요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ELB"/>
          <p:cNvSpPr txBox="1"/>
          <p:nvPr/>
        </p:nvSpPr>
        <p:spPr>
          <a:xfrm>
            <a:off x="1486136" y="3726728"/>
            <a:ext cx="21945601" cy="8037764"/>
          </a:xfrm>
          <a:prstGeom prst="rect">
            <a:avLst/>
          </a:prstGeom>
          <a:solidFill>
            <a:schemeClr val="accent4">
              <a:hueOff val="349036"/>
              <a:lumOff val="171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>
            <a:lvl1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ELB</a:t>
            </a:r>
          </a:p>
        </p:txBody>
      </p:sp>
      <p:sp>
        <p:nvSpPr>
          <p:cNvPr id="231" name="EXTRA-HISTORY"/>
          <p:cNvSpPr txBox="1"/>
          <p:nvPr>
            <p:ph type="body" sz="quarter" idx="1"/>
          </p:nvPr>
        </p:nvSpPr>
        <p:spPr>
          <a:xfrm>
            <a:off x="1219200" y="467529"/>
            <a:ext cx="21945600" cy="1246237"/>
          </a:xfrm>
          <a:prstGeom prst="rect">
            <a:avLst/>
          </a:prstGeom>
        </p:spPr>
        <p:txBody>
          <a:bodyPr/>
          <a:lstStyle>
            <a:lvl1pPr defTabSz="975360">
              <a:defRPr sz="8960">
                <a:latin typeface="Heiti SC Medium"/>
                <a:ea typeface="Heiti SC Medium"/>
                <a:cs typeface="Heiti SC Medium"/>
                <a:sym typeface="Heiti SC Medium"/>
              </a:defRPr>
            </a:lvl1pPr>
          </a:lstStyle>
          <a:p>
            <a:pPr/>
            <a:r>
              <a:t>EXTRA-HISTORY</a:t>
            </a:r>
          </a:p>
        </p:txBody>
      </p:sp>
      <p:sp>
        <p:nvSpPr>
          <p:cNvPr id="232" name="Cloud-front"/>
          <p:cNvSpPr/>
          <p:nvPr/>
        </p:nvSpPr>
        <p:spPr>
          <a:xfrm>
            <a:off x="14723070" y="5633290"/>
            <a:ext cx="4060949" cy="2696838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Cloud-front</a:t>
            </a:r>
          </a:p>
        </p:txBody>
      </p:sp>
      <p:sp>
        <p:nvSpPr>
          <p:cNvPr id="233" name="Elastic Beanstalk"/>
          <p:cNvSpPr/>
          <p:nvPr/>
        </p:nvSpPr>
        <p:spPr>
          <a:xfrm>
            <a:off x="8370611" y="4747034"/>
            <a:ext cx="4355992" cy="446934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br/>
            <a:br/>
            <a:br/>
            <a:r>
              <a:t>Elastic Beanstalk</a:t>
            </a:r>
          </a:p>
        </p:txBody>
      </p:sp>
      <p:cxnSp>
        <p:nvCxnSpPr>
          <p:cNvPr id="234" name="연결선"/>
          <p:cNvCxnSpPr>
            <a:stCxn id="232" idx="0"/>
            <a:endCxn id="233" idx="0"/>
          </p:cNvCxnSpPr>
          <p:nvPr/>
        </p:nvCxnSpPr>
        <p:spPr>
          <a:xfrm flipH="1" flipV="1">
            <a:off x="10548606" y="6981708"/>
            <a:ext cx="6204939" cy="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35" name="Docker"/>
          <p:cNvSpPr/>
          <p:nvPr/>
        </p:nvSpPr>
        <p:spPr>
          <a:xfrm>
            <a:off x="8518132" y="4922866"/>
            <a:ext cx="4060949" cy="3159491"/>
          </a:xfrm>
          <a:prstGeom prst="rect">
            <a:avLst/>
          </a:prstGeom>
          <a:solidFill>
            <a:schemeClr val="accent2">
              <a:hueOff val="240640"/>
              <a:satOff val="2542"/>
              <a:lumOff val="-1319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r>
              <a:t>Docker</a:t>
            </a:r>
          </a:p>
        </p:txBody>
      </p:sp>
      <p:sp>
        <p:nvSpPr>
          <p:cNvPr id="236" name="Container"/>
          <p:cNvSpPr/>
          <p:nvPr/>
        </p:nvSpPr>
        <p:spPr>
          <a:xfrm>
            <a:off x="8657864" y="5154193"/>
            <a:ext cx="2153762" cy="106829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Container</a:t>
            </a:r>
          </a:p>
        </p:txBody>
      </p:sp>
      <p:sp>
        <p:nvSpPr>
          <p:cNvPr id="237" name="Cloud-Watch"/>
          <p:cNvSpPr/>
          <p:nvPr/>
        </p:nvSpPr>
        <p:spPr>
          <a:xfrm>
            <a:off x="2313195" y="5633290"/>
            <a:ext cx="4060949" cy="2696838"/>
          </a:xfrm>
          <a:prstGeom prst="rect">
            <a:avLst/>
          </a:prstGeom>
          <a:solidFill>
            <a:srgbClr val="45B43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Cloud-Watch</a:t>
            </a:r>
          </a:p>
        </p:txBody>
      </p:sp>
      <p:cxnSp>
        <p:nvCxnSpPr>
          <p:cNvPr id="238" name="연결선"/>
          <p:cNvCxnSpPr>
            <a:stCxn id="237" idx="0"/>
            <a:endCxn id="233" idx="0"/>
          </p:cNvCxnSpPr>
          <p:nvPr/>
        </p:nvCxnSpPr>
        <p:spPr>
          <a:xfrm flipV="1">
            <a:off x="4343669" y="6981708"/>
            <a:ext cx="6204938" cy="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cxnSp>
        <p:nvCxnSpPr>
          <p:cNvPr id="239" name="연결선"/>
          <p:cNvCxnSpPr>
            <a:stCxn id="237" idx="0"/>
            <a:endCxn id="240" idx="0"/>
          </p:cNvCxnSpPr>
          <p:nvPr/>
        </p:nvCxnSpPr>
        <p:spPr>
          <a:xfrm flipH="1">
            <a:off x="4326177" y="6981708"/>
            <a:ext cx="17493" cy="2219142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40" name="Logs group…"/>
          <p:cNvSpPr/>
          <p:nvPr/>
        </p:nvSpPr>
        <p:spPr>
          <a:xfrm>
            <a:off x="2309300" y="8565849"/>
            <a:ext cx="4033755" cy="12700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Logs group…</a:t>
            </a:r>
          </a:p>
        </p:txBody>
      </p:sp>
      <p:sp>
        <p:nvSpPr>
          <p:cNvPr id="241" name="DB"/>
          <p:cNvSpPr/>
          <p:nvPr/>
        </p:nvSpPr>
        <p:spPr>
          <a:xfrm>
            <a:off x="1516529" y="2085246"/>
            <a:ext cx="1270001" cy="127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DB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ELB"/>
          <p:cNvSpPr txBox="1"/>
          <p:nvPr/>
        </p:nvSpPr>
        <p:spPr>
          <a:xfrm>
            <a:off x="1486136" y="3726728"/>
            <a:ext cx="21945601" cy="8037764"/>
          </a:xfrm>
          <a:prstGeom prst="rect">
            <a:avLst/>
          </a:prstGeom>
          <a:solidFill>
            <a:schemeClr val="accent4">
              <a:hueOff val="349036"/>
              <a:lumOff val="17111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>
            <a:lvl1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ELB</a:t>
            </a:r>
          </a:p>
        </p:txBody>
      </p:sp>
      <p:sp>
        <p:nvSpPr>
          <p:cNvPr id="244" name="EXTRA-HISTORY"/>
          <p:cNvSpPr txBox="1"/>
          <p:nvPr>
            <p:ph type="body" sz="quarter" idx="1"/>
          </p:nvPr>
        </p:nvSpPr>
        <p:spPr>
          <a:xfrm>
            <a:off x="1219200" y="467529"/>
            <a:ext cx="21945600" cy="1246237"/>
          </a:xfrm>
          <a:prstGeom prst="rect">
            <a:avLst/>
          </a:prstGeom>
        </p:spPr>
        <p:txBody>
          <a:bodyPr/>
          <a:lstStyle>
            <a:lvl1pPr defTabSz="975360">
              <a:defRPr sz="8960">
                <a:latin typeface="Heiti SC Medium"/>
                <a:ea typeface="Heiti SC Medium"/>
                <a:cs typeface="Heiti SC Medium"/>
                <a:sym typeface="Heiti SC Medium"/>
              </a:defRPr>
            </a:lvl1pPr>
          </a:lstStyle>
          <a:p>
            <a:pPr/>
            <a:r>
              <a:t>EXTRA-HISTORY</a:t>
            </a:r>
          </a:p>
        </p:txBody>
      </p:sp>
      <p:sp>
        <p:nvSpPr>
          <p:cNvPr id="245" name="Cloud-front"/>
          <p:cNvSpPr/>
          <p:nvPr/>
        </p:nvSpPr>
        <p:spPr>
          <a:xfrm>
            <a:off x="14723070" y="5633290"/>
            <a:ext cx="4060949" cy="2696838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Cloud-front</a:t>
            </a:r>
          </a:p>
        </p:txBody>
      </p:sp>
      <p:sp>
        <p:nvSpPr>
          <p:cNvPr id="246" name="Elastic Beanstalk"/>
          <p:cNvSpPr/>
          <p:nvPr/>
        </p:nvSpPr>
        <p:spPr>
          <a:xfrm>
            <a:off x="8370611" y="4747034"/>
            <a:ext cx="4355992" cy="4469349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br/>
            <a:br/>
            <a:br/>
            <a:r>
              <a:t>Elastic Beanstalk</a:t>
            </a:r>
          </a:p>
        </p:txBody>
      </p:sp>
      <p:cxnSp>
        <p:nvCxnSpPr>
          <p:cNvPr id="247" name="연결선"/>
          <p:cNvCxnSpPr>
            <a:stCxn id="245" idx="0"/>
            <a:endCxn id="246" idx="0"/>
          </p:cNvCxnSpPr>
          <p:nvPr/>
        </p:nvCxnSpPr>
        <p:spPr>
          <a:xfrm flipH="1" flipV="1">
            <a:off x="10548606" y="6981708"/>
            <a:ext cx="6204939" cy="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48" name="Docker"/>
          <p:cNvSpPr/>
          <p:nvPr/>
        </p:nvSpPr>
        <p:spPr>
          <a:xfrm>
            <a:off x="8518132" y="4922866"/>
            <a:ext cx="4060949" cy="3159491"/>
          </a:xfrm>
          <a:prstGeom prst="rect">
            <a:avLst/>
          </a:prstGeom>
          <a:solidFill>
            <a:schemeClr val="accent2">
              <a:hueOff val="240640"/>
              <a:satOff val="2542"/>
              <a:lumOff val="-13198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pPr>
            <a:br/>
            <a:br/>
            <a:br/>
            <a:r>
              <a:t>Docker</a:t>
            </a:r>
          </a:p>
        </p:txBody>
      </p:sp>
      <p:sp>
        <p:nvSpPr>
          <p:cNvPr id="249" name="Container"/>
          <p:cNvSpPr/>
          <p:nvPr/>
        </p:nvSpPr>
        <p:spPr>
          <a:xfrm>
            <a:off x="8657864" y="5154193"/>
            <a:ext cx="2153762" cy="106829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Container</a:t>
            </a:r>
          </a:p>
        </p:txBody>
      </p:sp>
      <p:sp>
        <p:nvSpPr>
          <p:cNvPr id="250" name="Cloud-Watch"/>
          <p:cNvSpPr/>
          <p:nvPr/>
        </p:nvSpPr>
        <p:spPr>
          <a:xfrm>
            <a:off x="2313195" y="5633290"/>
            <a:ext cx="4060949" cy="2696838"/>
          </a:xfrm>
          <a:prstGeom prst="rect">
            <a:avLst/>
          </a:prstGeom>
          <a:solidFill>
            <a:srgbClr val="45B43B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Cloud-Watch</a:t>
            </a:r>
          </a:p>
        </p:txBody>
      </p:sp>
      <p:cxnSp>
        <p:nvCxnSpPr>
          <p:cNvPr id="251" name="연결선"/>
          <p:cNvCxnSpPr>
            <a:stCxn id="250" idx="0"/>
            <a:endCxn id="246" idx="0"/>
          </p:cNvCxnSpPr>
          <p:nvPr/>
        </p:nvCxnSpPr>
        <p:spPr>
          <a:xfrm flipV="1">
            <a:off x="4343669" y="6981708"/>
            <a:ext cx="6204938" cy="1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cxnSp>
        <p:nvCxnSpPr>
          <p:cNvPr id="252" name="연결선"/>
          <p:cNvCxnSpPr>
            <a:stCxn id="250" idx="0"/>
            <a:endCxn id="253" idx="0"/>
          </p:cNvCxnSpPr>
          <p:nvPr/>
        </p:nvCxnSpPr>
        <p:spPr>
          <a:xfrm flipH="1">
            <a:off x="4326177" y="6981708"/>
            <a:ext cx="17493" cy="2219142"/>
          </a:xfrm>
          <a:prstGeom prst="straightConnector1">
            <a:avLst/>
          </a:prstGeom>
          <a:ln w="25400">
            <a:solidFill>
              <a:srgbClr val="000000"/>
            </a:solidFill>
            <a:miter lim="400000"/>
          </a:ln>
        </p:spPr>
      </p:cxnSp>
      <p:sp>
        <p:nvSpPr>
          <p:cNvPr id="253" name="Logs group…"/>
          <p:cNvSpPr/>
          <p:nvPr/>
        </p:nvSpPr>
        <p:spPr>
          <a:xfrm>
            <a:off x="2309300" y="8565849"/>
            <a:ext cx="4033755" cy="1270001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1130300">
              <a:lnSpc>
                <a:spcPct val="100000"/>
              </a:lnSpc>
              <a:defRPr sz="3200">
                <a:solidFill>
                  <a:srgbClr val="FFFFFF"/>
                </a:solidFill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Logs group…</a:t>
            </a:r>
          </a:p>
        </p:txBody>
      </p:sp>
      <p:sp>
        <p:nvSpPr>
          <p:cNvPr id="254" name="RDS"/>
          <p:cNvSpPr/>
          <p:nvPr/>
        </p:nvSpPr>
        <p:spPr>
          <a:xfrm>
            <a:off x="1516529" y="2085246"/>
            <a:ext cx="5991299" cy="1270001"/>
          </a:xfrm>
          <a:prstGeom prst="rect">
            <a:avLst/>
          </a:pr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RDS</a:t>
            </a:r>
          </a:p>
        </p:txBody>
      </p:sp>
      <p:sp>
        <p:nvSpPr>
          <p:cNvPr id="255" name="Mysql"/>
          <p:cNvSpPr/>
          <p:nvPr/>
        </p:nvSpPr>
        <p:spPr>
          <a:xfrm>
            <a:off x="2522689" y="2186099"/>
            <a:ext cx="2153762" cy="106829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Mysql</a:t>
            </a:r>
          </a:p>
        </p:txBody>
      </p:sp>
      <p:sp>
        <p:nvSpPr>
          <p:cNvPr id="256" name="1…N"/>
          <p:cNvSpPr/>
          <p:nvPr/>
        </p:nvSpPr>
        <p:spPr>
          <a:xfrm>
            <a:off x="4871187" y="2186099"/>
            <a:ext cx="2153762" cy="1068295"/>
          </a:xfrm>
          <a:prstGeom prst="rect">
            <a:avLst/>
          </a:prstGeom>
          <a:solidFill>
            <a:schemeClr val="accent1">
              <a:hueOff val="-245591"/>
              <a:satOff val="13830"/>
              <a:lumOff val="17557"/>
            </a:schemeClr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lnSpc>
                <a:spcPct val="100000"/>
              </a:lnSpc>
              <a:defRPr sz="3200">
                <a:latin typeface="Avenir Next Regular"/>
                <a:ea typeface="Avenir Next Regular"/>
                <a:cs typeface="Avenir Next Regular"/>
                <a:sym typeface="Avenir Next Regular"/>
              </a:defRPr>
            </a:lvl1pPr>
          </a:lstStyle>
          <a:p>
            <a:pPr/>
            <a:r>
              <a:t>1…N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감사합니다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iti SC Medium"/>
                <a:ea typeface="Heiti SC Medium"/>
                <a:cs typeface="Heiti SC Medium"/>
                <a:sym typeface="Heiti SC Medium"/>
              </a:defRPr>
            </a:lvl1pPr>
          </a:lstStyle>
          <a:p>
            <a:pPr/>
            <a:r>
              <a:t>감사합니다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서비스 상황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서비스 상황</a:t>
            </a:r>
          </a:p>
        </p:txBody>
      </p:sp>
      <p:sp>
        <p:nvSpPr>
          <p:cNvPr id="159" name="“PHP”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“PHP”</a:t>
            </a:r>
          </a:p>
          <a:p>
            <a:pPr/>
            <a:r>
              <a:t>“WORDPRESS”</a:t>
            </a:r>
          </a:p>
          <a:p>
            <a:pPr/>
            <a:r>
              <a:t>“유저수 50만”</a:t>
            </a:r>
          </a:p>
          <a:p>
            <a:pPr/>
            <a:r>
              <a:t>“하루 2만”</a:t>
            </a:r>
          </a:p>
          <a:p>
            <a:pPr/>
            <a:r>
              <a:t>“결제도 안되고 서버가 죽음”</a:t>
            </a:r>
          </a:p>
        </p:txBody>
      </p:sp>
      <p:pic>
        <p:nvPicPr>
          <p:cNvPr id="160" name="이미지" descr="이미지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437554" y="4511038"/>
            <a:ext cx="15256675" cy="49632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심연을 들쳐보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심연을 들쳐보자</a:t>
            </a:r>
          </a:p>
        </p:txBody>
      </p:sp>
      <p:sp>
        <p:nvSpPr>
          <p:cNvPr id="163" name="C5.9xlarge(웹서버)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C5.9xlarge(웹서버)</a:t>
            </a:r>
          </a:p>
          <a:p>
            <a:pPr/>
            <a:r>
              <a:t>36코어/ECU 139/램 72GiB / 시간당 1.53 USD</a:t>
            </a:r>
          </a:p>
          <a:p>
            <a:pPr/>
          </a:p>
          <a:p>
            <a:pPr/>
            <a:r>
              <a:t>m5.2xlarge(DB서버)</a:t>
            </a:r>
          </a:p>
          <a:p>
            <a:pPr/>
            <a:r>
              <a:t>8코어/ECU 37/램 32GIB/ 시간당 0.834 USD</a:t>
            </a:r>
          </a:p>
          <a:p>
            <a:pPr algn="ctr" defTabSz="457200">
              <a:spcBef>
                <a:spcPts val="0"/>
              </a:spcBef>
              <a:defRPr spc="0" sz="1400">
                <a:solidFill>
                  <a:srgbClr val="333333"/>
                </a:solidFill>
                <a:latin typeface="Helvetica"/>
                <a:ea typeface="Helvetica"/>
                <a:cs typeface="Helvetica"/>
                <a:sym typeface="Helvetica"/>
              </a:defRPr>
            </a:pPr>
          </a:p>
        </p:txBody>
      </p:sp>
      <p:pic>
        <p:nvPicPr>
          <p:cNvPr id="164" name="이미지" descr="이미지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78722" y="2216119"/>
            <a:ext cx="19078591" cy="16808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간단히 튜닝 할 걸 적어보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간단히 튜닝 할 걸 적어보자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간단히 튜닝 할 걸 적어보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간단히 튜닝 할 걸 적어보자</a:t>
            </a:r>
          </a:p>
        </p:txBody>
      </p:sp>
      <p:sp>
        <p:nvSpPr>
          <p:cNvPr id="169" name="Gzip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Gzip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간단히 튜닝 할걸 적어보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간단히 튜닝 할걸 적어보자</a:t>
            </a:r>
          </a:p>
        </p:txBody>
      </p:sp>
      <p:sp>
        <p:nvSpPr>
          <p:cNvPr id="172" name="Gzip http2.0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Gzip</a:t>
            </a:r>
            <a:br/>
            <a:r>
              <a:t>http2.0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간단히 튜닝 할 걸 적어보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간단히 튜닝 할 걸 적어보자</a:t>
            </a:r>
          </a:p>
        </p:txBody>
      </p:sp>
      <p:sp>
        <p:nvSpPr>
          <p:cNvPr id="175" name="Gzip http2.0 AWS 최적화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Gzip</a:t>
            </a:r>
            <a:br/>
            <a:r>
              <a:t>http2.0</a:t>
            </a:r>
            <a:br/>
            <a:r>
              <a:t>AWS 최적화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간단히 튜닝 할 걸 적어보자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1">
              <a:defRPr>
                <a:latin typeface="Heiti SC Medium"/>
                <a:ea typeface="Heiti SC Medium"/>
                <a:cs typeface="Heiti SC Medium"/>
                <a:sym typeface="Heiti SC Medium"/>
              </a:defRPr>
            </a:pPr>
            <a:r>
              <a:t>간단히 튜닝 할 걸 적어보자</a:t>
            </a:r>
          </a:p>
        </p:txBody>
      </p:sp>
      <p:sp>
        <p:nvSpPr>
          <p:cNvPr id="178" name="Gzip http2.0 AWS 적극적사용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Gzip</a:t>
            </a:r>
            <a:br/>
            <a:r>
              <a:t>http2.0</a:t>
            </a:r>
            <a:br/>
            <a:r>
              <a:t>AWS 적극적사용…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3_ClassicWhite">
  <a:themeElements>
    <a:clrScheme name="23_Clas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3E74D1"/>
      </a:accent1>
      <a:accent2>
        <a:srgbClr val="33C5B9"/>
      </a:accent2>
      <a:accent3>
        <a:srgbClr val="45B53C"/>
      </a:accent3>
      <a:accent4>
        <a:srgbClr val="FFBD16"/>
      </a:accent4>
      <a:accent5>
        <a:srgbClr val="E22146"/>
      </a:accent5>
      <a:accent6>
        <a:srgbClr val="836BB7"/>
      </a:accent6>
      <a:hlink>
        <a:srgbClr val="0000FF"/>
      </a:hlink>
      <a:folHlink>
        <a:srgbClr val="FF00FF"/>
      </a:folHlink>
    </a:clrScheme>
    <a:fontScheme name="23_ClassicWhite">
      <a:majorFont>
        <a:latin typeface="Canela Bold"/>
        <a:ea typeface="Canela Bold"/>
        <a:cs typeface="Canela Bold"/>
      </a:majorFont>
      <a:minorFont>
        <a:latin typeface="Canela Bold"/>
        <a:ea typeface="Canela Bold"/>
        <a:cs typeface="Canela Bold"/>
      </a:minorFont>
    </a:fontScheme>
    <a:fmtScheme name="23_Clas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11303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Avenir Next Regular"/>
            <a:ea typeface="Avenir Next Regular"/>
            <a:cs typeface="Avenir Next Regular"/>
            <a:sym typeface="Avenir N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400" rtl="0" fontAlgn="auto" latinLnBrk="0" hangingPunct="0">
          <a:lnSpc>
            <a:spcPct val="9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nela Text Regular"/>
            <a:ea typeface="Canela Text Regular"/>
            <a:cs typeface="Canela Text Regular"/>
            <a:sym typeface="Canela Text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