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7" r:id="rId4"/>
    <p:sldId id="257" r:id="rId5"/>
    <p:sldId id="269" r:id="rId6"/>
    <p:sldId id="271" r:id="rId7"/>
    <p:sldId id="259" r:id="rId8"/>
    <p:sldId id="261" r:id="rId9"/>
    <p:sldId id="262" r:id="rId10"/>
    <p:sldId id="272" r:id="rId11"/>
    <p:sldId id="263" r:id="rId12"/>
    <p:sldId id="273" r:id="rId13"/>
    <p:sldId id="274" r:id="rId14"/>
    <p:sldId id="264" r:id="rId15"/>
    <p:sldId id="275" r:id="rId16"/>
    <p:sldId id="276" r:id="rId17"/>
    <p:sldId id="265" r:id="rId18"/>
    <p:sldId id="266" r:id="rId19"/>
    <p:sldId id="268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E37F76-6A06-4418-B756-2F045DD56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009CEC3-FEA2-4B97-80D6-D5E68160E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5BDF13-B2FA-4A00-AC0C-AAAD0F49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1DBC41-B70D-4DB6-8FB9-272D76BC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01C268-27A1-4DFE-B534-19EE6ADF7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25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3BA937-6C47-4342-ADC1-3F68E10DD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0FF0E83-7E28-4B5C-94A1-8D0220019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CCA7CC-C495-4534-943C-14ED2E3F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5E8C25-B04C-41F0-8C1E-3CA46D5A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20D827-5949-46C0-81A7-21DDD42B6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2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8299CD6-7FA3-4327-9FAB-2D433F975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2E401E7-16EB-451A-97FC-64C5EA30A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EF13BE-A027-483E-9F25-49A4D4E1E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EBDE5D-F8AE-4D9A-9029-EF1C599B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6B1AC1-2AD5-47B5-9593-DE7217DB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883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AE14B8-69E3-47FC-BF35-4D07F27B0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0F2E6C-D19C-43A1-8E22-E27C2821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8C8005-0BA7-425F-803A-F8C5E8E7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3B714A-4806-4980-A9E2-C9763AA3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C8ACF3-C487-4436-A2BC-D33078C9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885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2EAFB1-5248-41C6-A5A6-755FD5E45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74F33D8-F6A7-4B4D-8EA7-67C8EEFE3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7E662B-587D-4299-BA19-03E15650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30CE2C-9648-473B-A71E-3CB2DCCD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8B687B-548E-4F59-AF85-DBCFF42F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824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FB35EE-3F27-43DC-9D10-BFC3D18F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7092A6-D09E-47B9-93DA-49747A8B7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B4BF5A-F107-4697-A38A-BA5C3671F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E65D58-86B8-45A9-A329-5F1C81C6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F6D03F-B345-4051-AC8F-6FF87AFE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71C5D6-A867-49EC-961E-FD66D141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5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25F567-2C7B-4339-B1DE-903AB355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157C78-28DA-45EE-AA04-754D5F577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5DA7C42-DD52-4DC6-8DA1-006388268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73C1C58-C574-40B3-A0C6-43D22FD6A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6601829-B183-46D8-B83A-0C9DB2CC71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99036C4-CD6A-433B-8260-017BAA1C3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27598A5-64B9-44DA-AC6F-0954C898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30753EE-2679-489B-9F5A-3F8ED646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576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0F92E7-B84D-474B-B018-FEAFA596E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0F1412B-4709-4ED3-8DAA-B8914BCC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85C06CE-F5D2-4A89-8091-D6293705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432D375-F178-44B9-B846-A3880C42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15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5398625-03CC-4A0E-8893-AF1B2B38C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95E2C1F-5D13-4078-8D1A-61FA109A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8226745-A7AB-4E4C-BE34-4A4AD70B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6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12B137-6ACE-4CA9-B733-8BFB554A3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D4A695-4BEC-4AE9-A93B-488383864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95C9492-3D6E-4E88-BE0E-42E7CEAA3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EFBF693-E613-4670-94FF-7B0D0533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D95E29D-B01C-4826-9B3A-CBAE87AAD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1107A6-860F-4AF3-B9DF-8BB4480A7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516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CC72B-5C0A-4436-B0E1-44E3D67FE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6EE6222-F246-41DF-9ECE-2088C595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F2857C3-979C-4778-BB15-938A15A75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C0CDBF-3E73-41FE-A46C-63AA327CC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8F1A7E9-02BD-42F7-B478-EC7BFA63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7432E10-CB86-44CE-A7D8-D336F065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9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57BB037-F1E4-499E-82ED-D71108D5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8A75FB8-1911-4DF6-9CA7-A2B0FC39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9A88A9-1A53-4598-B5B3-B2C3B7274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4A9B-D180-4674-B306-139F8C4509A5}" type="datetimeFigureOut">
              <a:rPr lang="ko-KR" altLang="en-US" smtClean="0"/>
              <a:t>2021-01-17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6DD143-58E7-41E8-9928-6E627B4F4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C8BDAE-CB44-48A3-B0BD-F668A3D8A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1D3F-5C4C-4EB2-817C-A80EE550AD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E5ED1E-2F24-4D61-BC67-4A71B60710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나의 산업기능요원 후기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DC089CC-782D-47D0-BD42-54EA0457F1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BBC</a:t>
            </a:r>
          </a:p>
          <a:p>
            <a:r>
              <a:rPr lang="ko-KR" altLang="en-US" dirty="0"/>
              <a:t>박인서</a:t>
            </a:r>
          </a:p>
        </p:txBody>
      </p:sp>
    </p:spTree>
    <p:extLst>
      <p:ext uri="{BB962C8B-B14F-4D97-AF65-F5344CB8AC3E}">
        <p14:creationId xmlns:p14="http://schemas.microsoft.com/office/powerpoint/2010/main" val="2482318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첫 회사 근무</a:t>
            </a:r>
          </a:p>
        </p:txBody>
      </p:sp>
      <p:pic>
        <p:nvPicPr>
          <p:cNvPr id="1026" name="Picture 2" descr="스마트공장, 유림정보시스템, MES, ERP, SCM, 맞춤형, 솔루션, YR, YURIM">
            <a:extLst>
              <a:ext uri="{FF2B5EF4-FFF2-40B4-BE49-F238E27FC236}">
                <a16:creationId xmlns:a16="http://schemas.microsoft.com/office/drawing/2014/main" id="{66AD8288-1089-4B65-827A-A1E5D5F126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5804"/>
            <a:ext cx="10515600" cy="403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66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첫번째 전직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전직 사유</a:t>
            </a:r>
            <a:endParaRPr lang="en-US" altLang="ko-KR" dirty="0"/>
          </a:p>
          <a:p>
            <a:pPr lvl="1"/>
            <a:r>
              <a:rPr lang="en-US" altLang="ko-KR" dirty="0"/>
              <a:t>C# </a:t>
            </a:r>
            <a:r>
              <a:rPr lang="en-US" altLang="ko-KR" dirty="0" err="1"/>
              <a:t>Winforms</a:t>
            </a:r>
            <a:r>
              <a:rPr lang="ko-KR" altLang="en-US" dirty="0"/>
              <a:t>를 쓰는 시장이 많지 않음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IT</a:t>
            </a:r>
            <a:r>
              <a:rPr lang="ko-KR" altLang="en-US" dirty="0"/>
              <a:t> 회사임에도 읍에 위치하고 있어서 교통이 불편했음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회사 내에 디자인</a:t>
            </a:r>
            <a:r>
              <a:rPr lang="en-US" altLang="ko-KR" dirty="0"/>
              <a:t>, </a:t>
            </a:r>
            <a:r>
              <a:rPr lang="ko-KR" altLang="en-US" dirty="0"/>
              <a:t>기획 인력이 전무</a:t>
            </a:r>
            <a:endParaRPr lang="en-US" altLang="ko-KR" dirty="0"/>
          </a:p>
          <a:p>
            <a:pPr lvl="1"/>
            <a:r>
              <a:rPr lang="ko-KR" altLang="en-US" dirty="0"/>
              <a:t>회사 내에 산업기능요원 인력이 없었음</a:t>
            </a:r>
            <a:endParaRPr lang="en-US" altLang="ko-KR" dirty="0"/>
          </a:p>
          <a:p>
            <a:pPr lvl="1"/>
            <a:r>
              <a:rPr lang="ko-KR" altLang="en-US" dirty="0"/>
              <a:t>야근도 자주 있었음</a:t>
            </a:r>
            <a:endParaRPr lang="en-US" altLang="ko-KR" dirty="0"/>
          </a:p>
          <a:p>
            <a:r>
              <a:rPr lang="ko-KR" altLang="en-US" dirty="0"/>
              <a:t>훈련소에 가기 </a:t>
            </a:r>
            <a:r>
              <a:rPr lang="ko-KR" altLang="en-US" dirty="0" err="1"/>
              <a:t>몇주</a:t>
            </a:r>
            <a:r>
              <a:rPr lang="ko-KR" altLang="en-US" dirty="0"/>
              <a:t> 전에 회사에 전직 의사를 밝혔음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회사 측에서는 훈련소에서 다시 한번 생각 해볼 것을 요청함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8159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첫번째 전직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산업기능요원도 훈련소를 </a:t>
            </a:r>
            <a:r>
              <a:rPr lang="ko-KR" altLang="en-US" dirty="0" err="1"/>
              <a:t>갔다와야</a:t>
            </a:r>
            <a:r>
              <a:rPr lang="ko-KR" altLang="en-US" dirty="0"/>
              <a:t> 함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기간은 산업기능요원 복무 중 아무 때나 다녀오면 됨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현재는 </a:t>
            </a:r>
            <a:r>
              <a:rPr lang="en-US" altLang="ko-KR" dirty="0"/>
              <a:t>3</a:t>
            </a:r>
            <a:r>
              <a:rPr lang="ko-KR" altLang="en-US" dirty="0"/>
              <a:t>주로 감축</a:t>
            </a:r>
            <a:r>
              <a:rPr lang="en-US" altLang="ko-KR" dirty="0"/>
              <a:t>, </a:t>
            </a:r>
            <a:r>
              <a:rPr lang="ko-KR" altLang="en-US" dirty="0"/>
              <a:t>저 때는 </a:t>
            </a:r>
            <a:r>
              <a:rPr lang="en-US" altLang="ko-KR" dirty="0"/>
              <a:t>4</a:t>
            </a:r>
            <a:r>
              <a:rPr lang="ko-KR" altLang="en-US" dirty="0"/>
              <a:t>주였음</a:t>
            </a:r>
            <a:endParaRPr lang="en-US" altLang="ko-KR" dirty="0"/>
          </a:p>
          <a:p>
            <a:pPr lvl="1"/>
            <a:r>
              <a:rPr lang="ko-KR" altLang="en-US" dirty="0"/>
              <a:t>해당 기간도 산업기능요원 복무 기간으로 포함 됨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해당 기간 동안 임금은 회사 자율에 맡김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결국 훈련소를 다녀와서 마음을 굳히게 됨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1453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첫번째 전직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전직을 진행할 때에는 </a:t>
            </a:r>
            <a:r>
              <a:rPr lang="ko-KR" altLang="en-US" dirty="0" err="1"/>
              <a:t>케이서치라는</a:t>
            </a:r>
            <a:r>
              <a:rPr lang="ko-KR" altLang="en-US" dirty="0"/>
              <a:t> 서비스를 이용함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여러 병역지정업체들에 이력서를 팩스로 뿌려주는 서비스</a:t>
            </a:r>
            <a:endParaRPr lang="en-US" altLang="ko-KR" dirty="0"/>
          </a:p>
          <a:p>
            <a:pPr lvl="1"/>
            <a:r>
              <a:rPr lang="ko-KR" altLang="en-US" dirty="0"/>
              <a:t>거기에 개인적으로도 몇 곳을 지원함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면접 </a:t>
            </a:r>
            <a:r>
              <a:rPr lang="en-US" altLang="ko-KR" dirty="0"/>
              <a:t>: 15</a:t>
            </a:r>
            <a:r>
              <a:rPr lang="ko-KR" altLang="en-US" dirty="0"/>
              <a:t>곳 정도 봤었음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다른 분야를 하다 오는 것에 대한 걱정이 많았었음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 err="1"/>
              <a:t>첫회사와</a:t>
            </a:r>
            <a:r>
              <a:rPr lang="ko-KR" altLang="en-US" dirty="0"/>
              <a:t> 비슷한 일을 하는 </a:t>
            </a:r>
            <a:r>
              <a:rPr lang="en-US" altLang="ko-KR" dirty="0"/>
              <a:t>B</a:t>
            </a:r>
            <a:r>
              <a:rPr lang="ko-KR" altLang="en-US" dirty="0"/>
              <a:t>사</a:t>
            </a:r>
            <a:r>
              <a:rPr lang="en-US" altLang="ko-KR" dirty="0"/>
              <a:t>,</a:t>
            </a:r>
            <a:r>
              <a:rPr lang="ko-KR" altLang="en-US" dirty="0"/>
              <a:t> 웹 서버 분야로 합격한 스타트업 </a:t>
            </a:r>
            <a:r>
              <a:rPr lang="en-US" altLang="ko-KR" dirty="0"/>
              <a:t>S</a:t>
            </a:r>
            <a:r>
              <a:rPr lang="ko-KR" altLang="en-US" dirty="0"/>
              <a:t>사를 합격함 </a:t>
            </a:r>
            <a:r>
              <a:rPr lang="en-US" altLang="ko-KR" dirty="0"/>
              <a:t>– </a:t>
            </a:r>
            <a:r>
              <a:rPr lang="ko-KR" altLang="en-US" dirty="0"/>
              <a:t>두 회사 모두 주언어가 </a:t>
            </a:r>
            <a:r>
              <a:rPr lang="en-US" altLang="ko-KR" dirty="0"/>
              <a:t>C# </a:t>
            </a:r>
            <a:r>
              <a:rPr lang="ko-KR" altLang="en-US" dirty="0"/>
              <a:t>이었음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합격 통보가 빠르기도 했고</a:t>
            </a:r>
            <a:r>
              <a:rPr lang="en-US" altLang="ko-KR" dirty="0"/>
              <a:t> </a:t>
            </a:r>
            <a:r>
              <a:rPr lang="ko-KR" altLang="en-US" dirty="0"/>
              <a:t>다른 분야로 전직을 하고 싶었기에 </a:t>
            </a:r>
            <a:r>
              <a:rPr lang="en-US" altLang="ko-KR" dirty="0"/>
              <a:t>S</a:t>
            </a:r>
            <a:r>
              <a:rPr lang="ko-KR" altLang="en-US" dirty="0"/>
              <a:t>사로 가기로 결정함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516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두번째 회사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서울 강남역 근처에 소재한 스타트업</a:t>
            </a:r>
            <a:endParaRPr lang="en-US" altLang="ko-KR" dirty="0"/>
          </a:p>
          <a:p>
            <a:r>
              <a:rPr lang="ko-KR" altLang="en-US" dirty="0"/>
              <a:t>전체 인원수 </a:t>
            </a:r>
            <a:r>
              <a:rPr lang="en-US" altLang="ko-KR" dirty="0"/>
              <a:t>: 50</a:t>
            </a:r>
            <a:r>
              <a:rPr lang="ko-KR" altLang="en-US" dirty="0"/>
              <a:t>명 정도</a:t>
            </a:r>
            <a:endParaRPr lang="en-US" altLang="ko-KR" dirty="0"/>
          </a:p>
          <a:p>
            <a:r>
              <a:rPr lang="ko-KR" altLang="en-US" dirty="0"/>
              <a:t>개발본부</a:t>
            </a:r>
            <a:r>
              <a:rPr lang="en-US" altLang="ko-KR" dirty="0"/>
              <a:t>(</a:t>
            </a:r>
            <a:r>
              <a:rPr lang="ko-KR" altLang="en-US" dirty="0"/>
              <a:t>기획</a:t>
            </a:r>
            <a:r>
              <a:rPr lang="en-US" altLang="ko-KR" dirty="0"/>
              <a:t>, </a:t>
            </a:r>
            <a:r>
              <a:rPr lang="ko-KR" altLang="en-US" dirty="0"/>
              <a:t>디자인</a:t>
            </a:r>
            <a:r>
              <a:rPr lang="en-US" altLang="ko-KR" dirty="0"/>
              <a:t>, </a:t>
            </a:r>
            <a:r>
              <a:rPr lang="ko-KR" altLang="en-US" dirty="0"/>
              <a:t>개발</a:t>
            </a:r>
            <a:r>
              <a:rPr lang="en-US" altLang="ko-KR" dirty="0"/>
              <a:t>) </a:t>
            </a:r>
            <a:r>
              <a:rPr lang="ko-KR" altLang="en-US" dirty="0"/>
              <a:t>인원수 </a:t>
            </a:r>
            <a:r>
              <a:rPr lang="en-US" altLang="ko-KR" dirty="0"/>
              <a:t>: 12 ~ 13</a:t>
            </a:r>
            <a:r>
              <a:rPr lang="ko-KR" altLang="en-US" dirty="0"/>
              <a:t>명</a:t>
            </a:r>
            <a:endParaRPr lang="en-US" altLang="ko-KR" dirty="0"/>
          </a:p>
          <a:p>
            <a:r>
              <a:rPr lang="ko-KR" altLang="en-US" dirty="0" err="1"/>
              <a:t>상업용</a:t>
            </a:r>
            <a:r>
              <a:rPr lang="ko-KR" altLang="en-US" dirty="0"/>
              <a:t> 부동산 플랫폼을 제공하는 회사</a:t>
            </a:r>
            <a:endParaRPr lang="en-US" altLang="ko-KR" dirty="0"/>
          </a:p>
          <a:p>
            <a:r>
              <a:rPr lang="ko-KR" altLang="en-US" dirty="0"/>
              <a:t>기술 스택 </a:t>
            </a:r>
            <a:r>
              <a:rPr lang="en-US" altLang="ko-KR" dirty="0"/>
              <a:t>: C#, ASP.NET, MSSQL, Azure, </a:t>
            </a:r>
            <a:r>
              <a:rPr lang="en-US" altLang="ko-KR" dirty="0" err="1"/>
              <a:t>Github</a:t>
            </a:r>
            <a:r>
              <a:rPr lang="en-US" altLang="ko-KR" dirty="0"/>
              <a:t>, Trello, Confluence</a:t>
            </a:r>
          </a:p>
        </p:txBody>
      </p:sp>
    </p:spTree>
    <p:extLst>
      <p:ext uri="{BB962C8B-B14F-4D97-AF65-F5344CB8AC3E}">
        <p14:creationId xmlns:p14="http://schemas.microsoft.com/office/powerpoint/2010/main" val="398727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두번째 회사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서울 강남역 근처에 소재한 스타트업</a:t>
            </a:r>
            <a:endParaRPr lang="en-US" altLang="ko-KR" dirty="0"/>
          </a:p>
          <a:p>
            <a:r>
              <a:rPr lang="ko-KR" altLang="en-US" dirty="0"/>
              <a:t>전체 인원수 </a:t>
            </a:r>
            <a:r>
              <a:rPr lang="en-US" altLang="ko-KR" dirty="0"/>
              <a:t>: 50</a:t>
            </a:r>
            <a:r>
              <a:rPr lang="ko-KR" altLang="en-US" dirty="0"/>
              <a:t>명 정도</a:t>
            </a:r>
            <a:endParaRPr lang="en-US" altLang="ko-KR" dirty="0"/>
          </a:p>
          <a:p>
            <a:r>
              <a:rPr lang="ko-KR" altLang="en-US" dirty="0"/>
              <a:t>개발본부</a:t>
            </a:r>
            <a:r>
              <a:rPr lang="en-US" altLang="ko-KR" dirty="0"/>
              <a:t>(</a:t>
            </a:r>
            <a:r>
              <a:rPr lang="ko-KR" altLang="en-US" dirty="0"/>
              <a:t>기획</a:t>
            </a:r>
            <a:r>
              <a:rPr lang="en-US" altLang="ko-KR" dirty="0"/>
              <a:t>, </a:t>
            </a:r>
            <a:r>
              <a:rPr lang="ko-KR" altLang="en-US" dirty="0"/>
              <a:t>디자인</a:t>
            </a:r>
            <a:r>
              <a:rPr lang="en-US" altLang="ko-KR" dirty="0"/>
              <a:t>, </a:t>
            </a:r>
            <a:r>
              <a:rPr lang="ko-KR" altLang="en-US" dirty="0"/>
              <a:t>개발</a:t>
            </a:r>
            <a:r>
              <a:rPr lang="en-US" altLang="ko-KR" dirty="0"/>
              <a:t>) </a:t>
            </a:r>
            <a:r>
              <a:rPr lang="ko-KR" altLang="en-US" dirty="0"/>
              <a:t>인원수 </a:t>
            </a:r>
            <a:r>
              <a:rPr lang="en-US" altLang="ko-KR" dirty="0"/>
              <a:t>: 12 ~ 13</a:t>
            </a:r>
            <a:r>
              <a:rPr lang="ko-KR" altLang="en-US" dirty="0"/>
              <a:t>명</a:t>
            </a:r>
            <a:endParaRPr lang="en-US" altLang="ko-KR" dirty="0"/>
          </a:p>
          <a:p>
            <a:r>
              <a:rPr lang="ko-KR" altLang="en-US" dirty="0" err="1"/>
              <a:t>상업용</a:t>
            </a:r>
            <a:r>
              <a:rPr lang="ko-KR" altLang="en-US" dirty="0"/>
              <a:t> 부동산 플랫폼을 제공하는 회사</a:t>
            </a:r>
            <a:endParaRPr lang="en-US" altLang="ko-KR" dirty="0"/>
          </a:p>
          <a:p>
            <a:r>
              <a:rPr lang="ko-KR" altLang="en-US" dirty="0"/>
              <a:t>기술 스택</a:t>
            </a:r>
            <a:r>
              <a:rPr lang="en-US" altLang="ko-KR" dirty="0"/>
              <a:t> : C#, ASP.NET, Azure, </a:t>
            </a:r>
            <a:r>
              <a:rPr lang="en-US" altLang="ko-KR" dirty="0" err="1"/>
              <a:t>Github</a:t>
            </a:r>
            <a:r>
              <a:rPr lang="en-US" altLang="ko-KR" dirty="0"/>
              <a:t>, Trello, Confluence, MSSQL, Python, </a:t>
            </a:r>
            <a:r>
              <a:rPr lang="en-US" altLang="ko-KR" dirty="0" err="1"/>
              <a:t>Powershell</a:t>
            </a:r>
            <a:r>
              <a:rPr lang="en-US" altLang="ko-KR" dirty="0"/>
              <a:t>, React.js</a:t>
            </a:r>
          </a:p>
        </p:txBody>
      </p:sp>
    </p:spTree>
    <p:extLst>
      <p:ext uri="{BB962C8B-B14F-4D97-AF65-F5344CB8AC3E}">
        <p14:creationId xmlns:p14="http://schemas.microsoft.com/office/powerpoint/2010/main" val="2041106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두번째 회사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88B052BB-E37F-4FB4-AD5D-D63F19A59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7641" y="1825625"/>
            <a:ext cx="71567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522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두번째 전직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전직 사유</a:t>
            </a:r>
            <a:endParaRPr lang="en-US" altLang="ko-KR" dirty="0"/>
          </a:p>
          <a:p>
            <a:pPr lvl="1"/>
            <a:r>
              <a:rPr lang="ko-KR" altLang="en-US" dirty="0" err="1"/>
              <a:t>스타트업이고</a:t>
            </a:r>
            <a:r>
              <a:rPr lang="ko-KR" altLang="en-US" dirty="0"/>
              <a:t> 개발자가 많지 </a:t>
            </a:r>
            <a:r>
              <a:rPr lang="ko-KR" altLang="en-US" dirty="0" err="1"/>
              <a:t>않다보니</a:t>
            </a:r>
            <a:r>
              <a:rPr lang="ko-KR" altLang="en-US" dirty="0"/>
              <a:t> 타 분야의 일도 맡게 됨</a:t>
            </a:r>
            <a:endParaRPr lang="en-US" altLang="ko-KR" dirty="0"/>
          </a:p>
          <a:p>
            <a:pPr lvl="2"/>
            <a:r>
              <a:rPr lang="ko-KR" altLang="en-US" dirty="0"/>
              <a:t>프론트</a:t>
            </a:r>
            <a:r>
              <a:rPr lang="en-US" altLang="ko-KR" dirty="0"/>
              <a:t>, </a:t>
            </a:r>
            <a:r>
              <a:rPr lang="ko-KR" altLang="en-US" dirty="0"/>
              <a:t>데이터</a:t>
            </a:r>
            <a:r>
              <a:rPr lang="en-US" altLang="ko-KR" dirty="0"/>
              <a:t>, QA </a:t>
            </a:r>
            <a:r>
              <a:rPr lang="ko-KR" altLang="en-US" dirty="0"/>
              <a:t>등등</a:t>
            </a:r>
            <a:endParaRPr lang="en-US" altLang="ko-KR" dirty="0"/>
          </a:p>
          <a:p>
            <a:pPr lvl="1"/>
            <a:r>
              <a:rPr lang="ko-KR" altLang="en-US" dirty="0"/>
              <a:t>산업기능요원 같이 하던 분의 퇴사</a:t>
            </a:r>
            <a:endParaRPr lang="en-US" altLang="ko-KR" dirty="0"/>
          </a:p>
          <a:p>
            <a:r>
              <a:rPr lang="ko-KR" altLang="en-US" dirty="0"/>
              <a:t>남은 기간 내가 집중할 수 있는 분야에 도전하고 싶다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서류 </a:t>
            </a:r>
            <a:r>
              <a:rPr lang="en-US" altLang="ko-KR" dirty="0"/>
              <a:t>: 50</a:t>
            </a:r>
            <a:r>
              <a:rPr lang="ko-KR" altLang="en-US" dirty="0"/>
              <a:t>곳 정도를 지원함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면접 </a:t>
            </a:r>
            <a:r>
              <a:rPr lang="en-US" altLang="ko-KR" dirty="0"/>
              <a:t>: 5</a:t>
            </a:r>
            <a:r>
              <a:rPr lang="ko-KR" altLang="en-US" dirty="0"/>
              <a:t>곳 정도</a:t>
            </a:r>
            <a:endParaRPr lang="en-US" altLang="ko-KR" dirty="0"/>
          </a:p>
          <a:p>
            <a:pPr lvl="2"/>
            <a:r>
              <a:rPr lang="ko-KR" altLang="en-US" dirty="0"/>
              <a:t>키오스크를 만드는 쪽 인력이 필요하다고 한 </a:t>
            </a:r>
            <a:r>
              <a:rPr lang="en-US" altLang="ko-KR" dirty="0"/>
              <a:t>D</a:t>
            </a:r>
            <a:r>
              <a:rPr lang="ko-KR" altLang="en-US" dirty="0"/>
              <a:t>사로 두번째 전직을 하게 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4952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세번째 회사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DMC</a:t>
            </a:r>
            <a:r>
              <a:rPr lang="ko-KR" altLang="en-US" dirty="0"/>
              <a:t>에 소재한 기업</a:t>
            </a:r>
            <a:endParaRPr lang="en-US" altLang="ko-KR" dirty="0"/>
          </a:p>
          <a:p>
            <a:r>
              <a:rPr lang="ko-KR" altLang="en-US" dirty="0"/>
              <a:t>전체 인원수 </a:t>
            </a:r>
            <a:r>
              <a:rPr lang="en-US" altLang="ko-KR" dirty="0"/>
              <a:t>: 50</a:t>
            </a:r>
            <a:r>
              <a:rPr lang="ko-KR" altLang="en-US" dirty="0"/>
              <a:t>명 정도</a:t>
            </a:r>
            <a:r>
              <a:rPr lang="en-US" altLang="ko-KR" dirty="0"/>
              <a:t>, </a:t>
            </a:r>
            <a:r>
              <a:rPr lang="ko-KR" altLang="en-US" dirty="0"/>
              <a:t>개발자 수 </a:t>
            </a:r>
            <a:r>
              <a:rPr lang="en-US" altLang="ko-KR" dirty="0"/>
              <a:t>: 30</a:t>
            </a:r>
            <a:r>
              <a:rPr lang="ko-KR" altLang="en-US" dirty="0"/>
              <a:t>명 정도</a:t>
            </a:r>
            <a:endParaRPr lang="en-US" altLang="ko-KR" dirty="0"/>
          </a:p>
          <a:p>
            <a:r>
              <a:rPr lang="ko-KR" altLang="en-US" dirty="0"/>
              <a:t>대학교</a:t>
            </a:r>
            <a:r>
              <a:rPr lang="en-US" altLang="ko-KR" dirty="0"/>
              <a:t>, </a:t>
            </a:r>
            <a:r>
              <a:rPr lang="ko-KR" altLang="en-US" dirty="0"/>
              <a:t>병원에 필요한 증명서를 발급해주는 업체</a:t>
            </a:r>
            <a:endParaRPr lang="en-US" altLang="ko-KR" dirty="0"/>
          </a:p>
          <a:p>
            <a:pPr lvl="1"/>
            <a:r>
              <a:rPr lang="ko-KR" altLang="en-US" dirty="0"/>
              <a:t>제 업무 </a:t>
            </a:r>
            <a:r>
              <a:rPr lang="en-US" altLang="ko-KR" dirty="0"/>
              <a:t>: </a:t>
            </a:r>
            <a:r>
              <a:rPr lang="ko-KR" altLang="en-US" dirty="0"/>
              <a:t>증명서 발급을 위한 </a:t>
            </a:r>
            <a:r>
              <a:rPr lang="en-US" altLang="ko-KR" dirty="0"/>
              <a:t>KIOSK</a:t>
            </a:r>
            <a:r>
              <a:rPr lang="ko-KR" altLang="en-US" dirty="0"/>
              <a:t> 프로그램 신규 개발 및 유지보수</a:t>
            </a:r>
            <a:endParaRPr lang="en-US" altLang="ko-KR" dirty="0"/>
          </a:p>
          <a:p>
            <a:r>
              <a:rPr lang="ko-KR" altLang="en-US" dirty="0"/>
              <a:t>기술 스택</a:t>
            </a:r>
            <a:r>
              <a:rPr lang="en-US" altLang="ko-KR" dirty="0"/>
              <a:t> : C#, WPF, MySQL, Gitlab, Redmine</a:t>
            </a:r>
          </a:p>
          <a:p>
            <a:r>
              <a:rPr lang="ko-KR" altLang="en-US" dirty="0"/>
              <a:t>퇴사 사유</a:t>
            </a:r>
            <a:endParaRPr lang="en-US" altLang="ko-KR" dirty="0"/>
          </a:p>
          <a:p>
            <a:pPr lvl="1"/>
            <a:r>
              <a:rPr lang="ko-KR" altLang="en-US" dirty="0"/>
              <a:t>다른 팀에서 같이 일하자는 제안이 왔으나</a:t>
            </a:r>
            <a:r>
              <a:rPr lang="en-US" altLang="ko-KR" dirty="0"/>
              <a:t>, </a:t>
            </a:r>
            <a:r>
              <a:rPr lang="ko-KR" altLang="en-US" dirty="0"/>
              <a:t>해당 기술 스택이 이직이 힘든 분야여서 퇴사하는 쪽으로 결정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0729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최종 후기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산업기능요원을 구직하면서 서류를 쓰고</a:t>
            </a:r>
            <a:r>
              <a:rPr lang="en-US" altLang="ko-KR" dirty="0"/>
              <a:t>, </a:t>
            </a:r>
            <a:r>
              <a:rPr lang="ko-KR" altLang="en-US" dirty="0"/>
              <a:t>면접을 봐왔던 과정들이 취업을 준비할 때 도움이 되고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세 곳의 회사를 경험하면서</a:t>
            </a:r>
            <a:r>
              <a:rPr lang="en-US" altLang="ko-KR" dirty="0"/>
              <a:t>, </a:t>
            </a:r>
            <a:r>
              <a:rPr lang="ko-KR" altLang="en-US" dirty="0"/>
              <a:t>앞으로 제가 나아가야 될 방향성에 대하여 생각해볼 수 있는 계기가 된 것 같습니다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두번의 전직을 할 때 고생하긴 </a:t>
            </a:r>
            <a:r>
              <a:rPr lang="ko-KR" altLang="en-US" dirty="0" err="1"/>
              <a:t>했었지만</a:t>
            </a:r>
            <a:r>
              <a:rPr lang="en-US" altLang="ko-KR" dirty="0"/>
              <a:t>,</a:t>
            </a:r>
            <a:r>
              <a:rPr lang="ko-KR" altLang="en-US" dirty="0"/>
              <a:t> 다시 돌아가도 저는 산업기능요원을 선택할 것 같습니다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1631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60010F-01E2-4918-AA27-DF43F2F0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발표자 소개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C805B2-BEBC-4F95-8470-E4DE78407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컴퓨터공학부 </a:t>
            </a:r>
            <a:r>
              <a:rPr lang="en-US" altLang="ko-KR" dirty="0"/>
              <a:t>3</a:t>
            </a:r>
            <a:r>
              <a:rPr lang="ko-KR" altLang="en-US" dirty="0"/>
              <a:t>학년 </a:t>
            </a:r>
            <a:r>
              <a:rPr lang="en-US" altLang="ko-KR" dirty="0"/>
              <a:t>1</a:t>
            </a:r>
            <a:r>
              <a:rPr lang="ko-KR" altLang="en-US" dirty="0"/>
              <a:t>학기 수료 후 산업기능요원 시작</a:t>
            </a:r>
            <a:endParaRPr lang="en-US" altLang="ko-KR" dirty="0"/>
          </a:p>
          <a:p>
            <a:r>
              <a:rPr lang="en-US" altLang="ko-KR" dirty="0"/>
              <a:t>2017</a:t>
            </a:r>
            <a:r>
              <a:rPr lang="ko-KR" altLang="en-US" dirty="0"/>
              <a:t>년 </a:t>
            </a:r>
            <a:r>
              <a:rPr lang="en-US" altLang="ko-KR" dirty="0"/>
              <a:t>11</a:t>
            </a:r>
            <a:r>
              <a:rPr lang="ko-KR" altLang="en-US" dirty="0"/>
              <a:t>월 </a:t>
            </a:r>
            <a:r>
              <a:rPr lang="en-US" altLang="ko-KR" dirty="0"/>
              <a:t>~ 2019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 </a:t>
            </a:r>
            <a:r>
              <a:rPr lang="en-US" altLang="ko-KR" dirty="0"/>
              <a:t>: </a:t>
            </a:r>
            <a:r>
              <a:rPr lang="ko-KR" altLang="en-US" dirty="0"/>
              <a:t>첫번째 회사</a:t>
            </a:r>
            <a:endParaRPr lang="en-US" altLang="ko-KR" dirty="0"/>
          </a:p>
          <a:p>
            <a:r>
              <a:rPr lang="en-US" altLang="ko-KR" dirty="0"/>
              <a:t>2019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 </a:t>
            </a:r>
            <a:r>
              <a:rPr lang="en-US" altLang="ko-KR" dirty="0"/>
              <a:t>~ 2019</a:t>
            </a:r>
            <a:r>
              <a:rPr lang="ko-KR" altLang="en-US" dirty="0"/>
              <a:t>년 </a:t>
            </a:r>
            <a:r>
              <a:rPr lang="en-US" altLang="ko-KR" dirty="0"/>
              <a:t>12</a:t>
            </a:r>
            <a:r>
              <a:rPr lang="ko-KR" altLang="en-US" dirty="0"/>
              <a:t>월 </a:t>
            </a:r>
            <a:r>
              <a:rPr lang="en-US" altLang="ko-KR" dirty="0"/>
              <a:t>: </a:t>
            </a:r>
            <a:r>
              <a:rPr lang="ko-KR" altLang="en-US" dirty="0"/>
              <a:t>두번째 회사</a:t>
            </a:r>
            <a:endParaRPr lang="en-US" altLang="ko-KR" dirty="0"/>
          </a:p>
          <a:p>
            <a:r>
              <a:rPr lang="en-US" altLang="ko-KR" dirty="0"/>
              <a:t>2020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~ 2020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월 </a:t>
            </a:r>
            <a:r>
              <a:rPr lang="en-US" altLang="ko-KR" dirty="0"/>
              <a:t>: </a:t>
            </a:r>
            <a:r>
              <a:rPr lang="ko-KR" altLang="en-US" dirty="0"/>
              <a:t>세번째 회사</a:t>
            </a:r>
            <a:endParaRPr lang="en-US" altLang="ko-KR" dirty="0"/>
          </a:p>
          <a:p>
            <a:r>
              <a:rPr lang="ko-KR" altLang="en-US" dirty="0"/>
              <a:t>산업기능요원 복무 기간 </a:t>
            </a:r>
            <a:r>
              <a:rPr lang="en-US" altLang="ko-KR" dirty="0"/>
              <a:t>: 2018</a:t>
            </a:r>
            <a:r>
              <a:rPr lang="ko-KR" altLang="en-US" dirty="0"/>
              <a:t>년 </a:t>
            </a:r>
            <a:r>
              <a:rPr lang="en-US" altLang="ko-KR" dirty="0"/>
              <a:t>3</a:t>
            </a:r>
            <a:r>
              <a:rPr lang="ko-KR" altLang="en-US" dirty="0"/>
              <a:t>월 </a:t>
            </a:r>
            <a:r>
              <a:rPr lang="en-US" altLang="ko-KR" dirty="0"/>
              <a:t>~ 2020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월</a:t>
            </a:r>
          </a:p>
        </p:txBody>
      </p:sp>
    </p:spTree>
    <p:extLst>
      <p:ext uri="{BB962C8B-B14F-4D97-AF65-F5344CB8AC3E}">
        <p14:creationId xmlns:p14="http://schemas.microsoft.com/office/powerpoint/2010/main" val="277297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60010F-01E2-4918-AA27-DF43F2F0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C805B2-BEBC-4F95-8470-E4DE78407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산업기능요원 소개</a:t>
            </a:r>
            <a:r>
              <a:rPr lang="en-US" altLang="ko-KR" dirty="0"/>
              <a:t> </a:t>
            </a:r>
            <a:r>
              <a:rPr lang="ko-KR" altLang="en-US" dirty="0"/>
              <a:t>및 시작 계기</a:t>
            </a:r>
            <a:endParaRPr lang="en-US" altLang="ko-KR" dirty="0"/>
          </a:p>
          <a:p>
            <a:r>
              <a:rPr lang="ko-KR" altLang="en-US" dirty="0"/>
              <a:t>산업기능요원 신규편입 구직</a:t>
            </a:r>
            <a:endParaRPr lang="en-US" altLang="ko-KR" dirty="0"/>
          </a:p>
          <a:p>
            <a:r>
              <a:rPr lang="ko-KR" altLang="en-US" dirty="0"/>
              <a:t>산업기능요원 첫번째 회사 근무 후기</a:t>
            </a:r>
            <a:endParaRPr lang="en-US" altLang="ko-KR" dirty="0"/>
          </a:p>
          <a:p>
            <a:r>
              <a:rPr lang="ko-KR" altLang="en-US" dirty="0"/>
              <a:t>산업기능요원 첫번째 전직</a:t>
            </a:r>
            <a:endParaRPr lang="en-US" altLang="ko-KR" dirty="0"/>
          </a:p>
          <a:p>
            <a:r>
              <a:rPr lang="ko-KR" altLang="en-US" dirty="0"/>
              <a:t>산업기능요원 두번째 회사 근무 후기</a:t>
            </a:r>
            <a:endParaRPr lang="en-US" altLang="ko-KR" dirty="0"/>
          </a:p>
          <a:p>
            <a:r>
              <a:rPr lang="ko-KR" altLang="en-US" dirty="0"/>
              <a:t>산업기능요원 두번째 전직</a:t>
            </a:r>
            <a:endParaRPr lang="en-US" altLang="ko-KR" dirty="0"/>
          </a:p>
          <a:p>
            <a:r>
              <a:rPr lang="ko-KR" altLang="en-US" dirty="0"/>
              <a:t>산업기능요원 세번째 회사 근무 후기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190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A1594A-ACE3-4988-8230-E8037CB4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산업기능요원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C96DDA-3612-41A3-8E6C-CD99236C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군 대체복무의 일종</a:t>
            </a:r>
            <a:endParaRPr lang="en-US" altLang="ko-KR" dirty="0"/>
          </a:p>
          <a:p>
            <a:r>
              <a:rPr lang="ko-KR" altLang="en-US" dirty="0"/>
              <a:t>일정한 기간 동안 병역지정업체에 입사하여 근무</a:t>
            </a:r>
            <a:endParaRPr lang="en-US" altLang="ko-KR" dirty="0"/>
          </a:p>
          <a:p>
            <a:pPr lvl="1"/>
            <a:r>
              <a:rPr lang="ko-KR" altLang="en-US" dirty="0"/>
              <a:t>현역 </a:t>
            </a:r>
            <a:r>
              <a:rPr lang="en-US" altLang="ko-KR" dirty="0"/>
              <a:t>– 34</a:t>
            </a:r>
            <a:r>
              <a:rPr lang="ko-KR" altLang="en-US" dirty="0"/>
              <a:t>개월</a:t>
            </a:r>
            <a:r>
              <a:rPr lang="en-US" altLang="ko-KR" dirty="0"/>
              <a:t>, </a:t>
            </a:r>
            <a:r>
              <a:rPr lang="ko-KR" altLang="en-US" dirty="0"/>
              <a:t>보충역 </a:t>
            </a:r>
            <a:r>
              <a:rPr lang="en-US" altLang="ko-KR" dirty="0"/>
              <a:t>– 23</a:t>
            </a:r>
            <a:r>
              <a:rPr lang="ko-KR" altLang="en-US" dirty="0"/>
              <a:t>개월</a:t>
            </a:r>
            <a:endParaRPr lang="en-US" altLang="ko-KR" dirty="0"/>
          </a:p>
          <a:p>
            <a:pPr lvl="1"/>
            <a:r>
              <a:rPr lang="ko-KR" altLang="en-US" dirty="0"/>
              <a:t>산업기능요원 편입 신청 시점 기준</a:t>
            </a:r>
            <a:endParaRPr lang="en-US" altLang="ko-KR" dirty="0"/>
          </a:p>
          <a:p>
            <a:r>
              <a:rPr lang="ko-KR" altLang="en-US" dirty="0"/>
              <a:t>자격증</a:t>
            </a:r>
            <a:r>
              <a:rPr lang="en-US" altLang="ko-KR" dirty="0"/>
              <a:t>, </a:t>
            </a:r>
            <a:r>
              <a:rPr lang="ko-KR" altLang="en-US" dirty="0"/>
              <a:t>학력 등의 요건을 만족해야 함</a:t>
            </a:r>
            <a:endParaRPr lang="en-US" altLang="ko-KR" dirty="0"/>
          </a:p>
          <a:p>
            <a:pPr lvl="1"/>
            <a:r>
              <a:rPr lang="ko-KR" altLang="en-US" dirty="0"/>
              <a:t>단</a:t>
            </a:r>
            <a:r>
              <a:rPr lang="en-US" altLang="ko-KR" dirty="0"/>
              <a:t>, </a:t>
            </a:r>
            <a:r>
              <a:rPr lang="ko-KR" altLang="en-US" dirty="0"/>
              <a:t>보충역은 조건이 덜 까다로움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5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A1594A-ACE3-4988-8230-E8037CB4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산업기능요원 시작 계기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C96DDA-3612-41A3-8E6C-CD99236C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대학 입학 전부터 회사에 다니는 것으로 대체복무가 가능한 제도가 있다고 들었음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1</a:t>
            </a:r>
            <a:r>
              <a:rPr lang="ko-KR" altLang="en-US" dirty="0"/>
              <a:t>학년 </a:t>
            </a:r>
            <a:r>
              <a:rPr lang="en-US" altLang="ko-KR" dirty="0"/>
              <a:t>2</a:t>
            </a:r>
            <a:r>
              <a:rPr lang="ko-KR" altLang="en-US" dirty="0" err="1"/>
              <a:t>학기때</a:t>
            </a:r>
            <a:r>
              <a:rPr lang="ko-KR" altLang="en-US" dirty="0"/>
              <a:t> 산업기능요원으로 복무하신 선배님을 알게 됨</a:t>
            </a:r>
            <a:endParaRPr lang="en-US" altLang="ko-KR" dirty="0"/>
          </a:p>
          <a:p>
            <a:r>
              <a:rPr lang="ko-KR" altLang="en-US" dirty="0"/>
              <a:t>새내기 때의 저는 그 분의 실력을 보고 산업기능요원으로 복무하면 좋을 것 같다는 막연한 기대를 하였음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282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EDBAAA-1089-4B91-A1C0-EE87ADA91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산업기능요원 시작 계기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44B13D-CE73-43E3-BA40-5177DB60B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학년이 올라가니 전공과목들은 대부분 이론 과목</a:t>
            </a:r>
            <a:endParaRPr lang="en-US" altLang="ko-KR" dirty="0"/>
          </a:p>
          <a:p>
            <a:pPr lvl="1"/>
            <a:r>
              <a:rPr lang="ko-KR" altLang="en-US" dirty="0"/>
              <a:t>프로그래밍언어론</a:t>
            </a:r>
            <a:r>
              <a:rPr lang="en-US" altLang="ko-KR" dirty="0"/>
              <a:t>/</a:t>
            </a:r>
            <a:r>
              <a:rPr lang="ko-KR" altLang="en-US" dirty="0"/>
              <a:t>운영체제</a:t>
            </a:r>
            <a:r>
              <a:rPr lang="en-US" altLang="ko-KR" dirty="0"/>
              <a:t>/</a:t>
            </a:r>
            <a:r>
              <a:rPr lang="ko-KR" altLang="en-US" dirty="0"/>
              <a:t>소프트웨어공학</a:t>
            </a:r>
            <a:r>
              <a:rPr lang="en-US" altLang="ko-KR" dirty="0"/>
              <a:t>/</a:t>
            </a:r>
            <a:r>
              <a:rPr lang="ko-KR" altLang="en-US" dirty="0"/>
              <a:t>데이터베이스</a:t>
            </a:r>
            <a:r>
              <a:rPr lang="en-US" altLang="ko-KR" dirty="0"/>
              <a:t>/</a:t>
            </a:r>
            <a:r>
              <a:rPr lang="ko-KR" altLang="en-US" dirty="0"/>
              <a:t>네트워크</a:t>
            </a:r>
            <a:endParaRPr lang="en-US" altLang="ko-KR" dirty="0"/>
          </a:p>
          <a:p>
            <a:pPr lvl="1"/>
            <a:r>
              <a:rPr lang="ko-KR" altLang="en-US" dirty="0"/>
              <a:t>이론 과목들이 지루해서 해당 과목들에 학점이 좋지 못하였음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이런 상태로 계속 학교를 다닐 수 없어서 도피성 휴학</a:t>
            </a:r>
            <a:endParaRPr lang="en-US" altLang="ko-KR" dirty="0"/>
          </a:p>
          <a:p>
            <a:r>
              <a:rPr lang="ko-KR" altLang="en-US" dirty="0"/>
              <a:t>휴학 후에 군 문제를 생각</a:t>
            </a:r>
            <a:endParaRPr lang="en-US" altLang="ko-KR" dirty="0"/>
          </a:p>
          <a:p>
            <a:pPr lvl="1"/>
            <a:r>
              <a:rPr lang="ko-KR" altLang="en-US" dirty="0"/>
              <a:t>사회복무요원</a:t>
            </a:r>
            <a:r>
              <a:rPr lang="en-US" altLang="ko-KR" dirty="0"/>
              <a:t>(</a:t>
            </a:r>
            <a:r>
              <a:rPr lang="ko-KR" altLang="en-US" dirty="0"/>
              <a:t>공익</a:t>
            </a:r>
            <a:r>
              <a:rPr lang="en-US" altLang="ko-KR" dirty="0"/>
              <a:t>)</a:t>
            </a:r>
            <a:r>
              <a:rPr lang="ko-KR" altLang="en-US" dirty="0"/>
              <a:t>은 적체가 심하여 가려면 많은 대기가 필요한 상황</a:t>
            </a:r>
            <a:endParaRPr lang="en-US" altLang="ko-KR" dirty="0"/>
          </a:p>
          <a:p>
            <a:r>
              <a:rPr lang="ko-KR" altLang="en-US" dirty="0"/>
              <a:t>회사에서 일하면서 코딩에 이론 과목들이 어떻게 쓰이는 지를 알고 싶었기도 했음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75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BA8512-B7DD-4B22-AE5A-CCB93D0B3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산업기능요원 구직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2DF46C-F5CB-40F0-BE2A-E26854A44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급 보충역</a:t>
            </a:r>
            <a:endParaRPr lang="en-US" altLang="ko-KR" dirty="0"/>
          </a:p>
          <a:p>
            <a:r>
              <a:rPr lang="ko-KR" altLang="en-US" dirty="0"/>
              <a:t>컴퓨터공학과 </a:t>
            </a:r>
            <a:r>
              <a:rPr lang="en-US" altLang="ko-KR" dirty="0"/>
              <a:t>3</a:t>
            </a:r>
            <a:r>
              <a:rPr lang="ko-KR" altLang="en-US" dirty="0"/>
              <a:t>학년 </a:t>
            </a:r>
            <a:r>
              <a:rPr lang="en-US" altLang="ko-KR" dirty="0"/>
              <a:t>1</a:t>
            </a:r>
            <a:r>
              <a:rPr lang="ko-KR" altLang="en-US" dirty="0"/>
              <a:t>학기 재학</a:t>
            </a:r>
            <a:endParaRPr lang="en-US" altLang="ko-KR" dirty="0"/>
          </a:p>
          <a:p>
            <a:r>
              <a:rPr lang="en-US" altLang="ko-KR" dirty="0"/>
              <a:t>1</a:t>
            </a:r>
            <a:r>
              <a:rPr lang="ko-KR" altLang="en-US" dirty="0"/>
              <a:t>학년 때부터 개발 동아리 활동 </a:t>
            </a:r>
            <a:r>
              <a:rPr lang="en-US" altLang="ko-KR" dirty="0"/>
              <a:t>&amp; 2</a:t>
            </a:r>
            <a:r>
              <a:rPr lang="ko-KR" altLang="en-US" dirty="0"/>
              <a:t>학년 때 회장</a:t>
            </a:r>
            <a:endParaRPr lang="en-US" altLang="ko-KR" dirty="0"/>
          </a:p>
          <a:p>
            <a:r>
              <a:rPr lang="ko-KR" altLang="en-US" dirty="0"/>
              <a:t>프로젝트</a:t>
            </a:r>
            <a:endParaRPr lang="en-US" altLang="ko-KR" dirty="0"/>
          </a:p>
          <a:p>
            <a:pPr lvl="1"/>
            <a:r>
              <a:rPr lang="ko-KR" altLang="en-US" dirty="0"/>
              <a:t>소켓 프로그래밍을 이용한 오목 게임</a:t>
            </a:r>
            <a:r>
              <a:rPr lang="en-US" altLang="ko-KR" dirty="0"/>
              <a:t>(Java Swing/AWT)</a:t>
            </a:r>
          </a:p>
          <a:p>
            <a:pPr lvl="1"/>
            <a:r>
              <a:rPr lang="ko-KR" altLang="en-US" dirty="0"/>
              <a:t>페이지만 보여주는 정도의 동아리 홈페이지</a:t>
            </a:r>
            <a:r>
              <a:rPr lang="en-US" altLang="ko-KR" dirty="0"/>
              <a:t>(HTML, CSS, JS, Bootstrap)</a:t>
            </a:r>
          </a:p>
          <a:p>
            <a:pPr lvl="1"/>
            <a:r>
              <a:rPr lang="ko-KR" altLang="en-US" dirty="0"/>
              <a:t>소프트웨어공학 시간에 </a:t>
            </a:r>
            <a:r>
              <a:rPr lang="ko-KR" altLang="en-US" dirty="0" err="1"/>
              <a:t>팀플로</a:t>
            </a:r>
            <a:r>
              <a:rPr lang="ko-KR" altLang="en-US" dirty="0"/>
              <a:t> 만들어본 앱</a:t>
            </a:r>
            <a:r>
              <a:rPr lang="en-US" altLang="ko-KR" dirty="0"/>
              <a:t>(</a:t>
            </a:r>
            <a:r>
              <a:rPr lang="ko-KR" altLang="en-US" dirty="0"/>
              <a:t>서버 </a:t>
            </a:r>
            <a:r>
              <a:rPr lang="en-US" altLang="ko-KR" dirty="0"/>
              <a:t>– ASP.net)</a:t>
            </a:r>
          </a:p>
        </p:txBody>
      </p:sp>
    </p:spTree>
    <p:extLst>
      <p:ext uri="{BB962C8B-B14F-4D97-AF65-F5344CB8AC3E}">
        <p14:creationId xmlns:p14="http://schemas.microsoft.com/office/powerpoint/2010/main" val="199005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산업기능요원 구직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병역특례를 구할 때 주로 사용하는 플랫폼</a:t>
            </a:r>
            <a:endParaRPr lang="en-US" altLang="ko-KR" dirty="0"/>
          </a:p>
          <a:p>
            <a:pPr lvl="1"/>
            <a:r>
              <a:rPr lang="ko-KR" altLang="en-US" dirty="0"/>
              <a:t>병역일터</a:t>
            </a:r>
            <a:r>
              <a:rPr lang="en-US" altLang="ko-KR" dirty="0"/>
              <a:t>, </a:t>
            </a:r>
            <a:r>
              <a:rPr lang="ko-KR" altLang="en-US" dirty="0"/>
              <a:t>사람인</a:t>
            </a:r>
            <a:r>
              <a:rPr lang="en-US" altLang="ko-KR" dirty="0"/>
              <a:t>, </a:t>
            </a:r>
            <a:r>
              <a:rPr lang="ko-KR" altLang="en-US" dirty="0" err="1"/>
              <a:t>잡코리아</a:t>
            </a:r>
            <a:r>
              <a:rPr lang="en-US" altLang="ko-KR" dirty="0"/>
              <a:t>, </a:t>
            </a:r>
            <a:r>
              <a:rPr lang="ko-KR" altLang="en-US" dirty="0" err="1"/>
              <a:t>원티드</a:t>
            </a:r>
            <a:r>
              <a:rPr lang="en-US" altLang="ko-KR" dirty="0"/>
              <a:t>, </a:t>
            </a:r>
            <a:r>
              <a:rPr lang="ko-KR" altLang="en-US" dirty="0"/>
              <a:t>로켓펀치 등</a:t>
            </a:r>
            <a:endParaRPr lang="en-US" altLang="ko-KR" dirty="0"/>
          </a:p>
          <a:p>
            <a:pPr lvl="1"/>
            <a:r>
              <a:rPr lang="ko-KR" altLang="en-US" dirty="0"/>
              <a:t>제 케이스 </a:t>
            </a:r>
            <a:r>
              <a:rPr lang="en-US" altLang="ko-KR" dirty="0"/>
              <a:t>: </a:t>
            </a:r>
            <a:r>
              <a:rPr lang="ko-KR" altLang="en-US" dirty="0"/>
              <a:t>사람인</a:t>
            </a:r>
            <a:r>
              <a:rPr lang="en-US" altLang="ko-KR" dirty="0"/>
              <a:t>, </a:t>
            </a:r>
            <a:r>
              <a:rPr lang="ko-KR" altLang="en-US" dirty="0" err="1"/>
              <a:t>잡코리아</a:t>
            </a:r>
            <a:r>
              <a:rPr lang="ko-KR" altLang="en-US" dirty="0"/>
              <a:t> 위주로 사용</a:t>
            </a:r>
            <a:endParaRPr lang="en-US" altLang="ko-KR" dirty="0"/>
          </a:p>
          <a:p>
            <a:r>
              <a:rPr lang="en-US" altLang="ko-KR" dirty="0"/>
              <a:t>IT </a:t>
            </a:r>
            <a:r>
              <a:rPr lang="ko-KR" altLang="en-US" dirty="0"/>
              <a:t>산업기능요원이라 </a:t>
            </a:r>
            <a:r>
              <a:rPr lang="ko-KR" altLang="en-US" dirty="0" err="1"/>
              <a:t>써있는</a:t>
            </a:r>
            <a:r>
              <a:rPr lang="ko-KR" altLang="en-US" dirty="0"/>
              <a:t> 기업들을 모두 </a:t>
            </a:r>
            <a:r>
              <a:rPr lang="ko-KR" altLang="en-US" dirty="0" err="1"/>
              <a:t>묻지마</a:t>
            </a:r>
            <a:r>
              <a:rPr lang="ko-KR" altLang="en-US" dirty="0"/>
              <a:t> 지원</a:t>
            </a:r>
            <a:endParaRPr lang="en-US" altLang="ko-KR" dirty="0"/>
          </a:p>
          <a:p>
            <a:r>
              <a:rPr lang="ko-KR" altLang="en-US" dirty="0"/>
              <a:t>서류 </a:t>
            </a:r>
            <a:r>
              <a:rPr lang="en-US" altLang="ko-KR" dirty="0"/>
              <a:t>: 30 ~ 40</a:t>
            </a:r>
            <a:r>
              <a:rPr lang="ko-KR" altLang="en-US" dirty="0"/>
              <a:t>곳 정도를 썼음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면접 </a:t>
            </a:r>
            <a:r>
              <a:rPr lang="en-US" altLang="ko-KR" dirty="0"/>
              <a:t>: 10</a:t>
            </a:r>
            <a:r>
              <a:rPr lang="ko-KR" altLang="en-US" dirty="0"/>
              <a:t>곳 정도를 봄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프로젝트도 제대로 정리가 덜 되었고</a:t>
            </a:r>
            <a:r>
              <a:rPr lang="en-US" altLang="ko-KR" dirty="0"/>
              <a:t>, </a:t>
            </a:r>
            <a:r>
              <a:rPr lang="ko-KR" altLang="en-US" dirty="0"/>
              <a:t>기술면접 질문도 잘 대답 못했음</a:t>
            </a:r>
            <a:endParaRPr lang="en-US" altLang="ko-KR" dirty="0"/>
          </a:p>
          <a:p>
            <a:pPr lvl="1"/>
            <a:r>
              <a:rPr lang="ko-KR" altLang="en-US" dirty="0"/>
              <a:t>대부분의 회사에서 면접 탈락</a:t>
            </a:r>
            <a:r>
              <a:rPr lang="en-US" altLang="ko-KR" dirty="0"/>
              <a:t>, </a:t>
            </a:r>
            <a:r>
              <a:rPr lang="ko-KR" altLang="en-US" dirty="0"/>
              <a:t>많은 기업들 중 </a:t>
            </a:r>
            <a:r>
              <a:rPr lang="en-US" altLang="ko-KR" dirty="0"/>
              <a:t>Y</a:t>
            </a:r>
            <a:r>
              <a:rPr lang="ko-KR" altLang="en-US" dirty="0"/>
              <a:t>사 </a:t>
            </a:r>
            <a:r>
              <a:rPr lang="en-US" altLang="ko-KR" dirty="0"/>
              <a:t>1</a:t>
            </a:r>
            <a:r>
              <a:rPr lang="ko-KR" altLang="en-US" dirty="0"/>
              <a:t>곳만 합격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083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B5113-5F87-40AA-8631-068B965C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첫 회사 근무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22AF73-723F-478C-9356-B5306ADC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지방에 소재하고 있는 기업</a:t>
            </a:r>
            <a:endParaRPr lang="en-US" altLang="ko-KR" dirty="0"/>
          </a:p>
          <a:p>
            <a:r>
              <a:rPr lang="ko-KR" altLang="en-US" dirty="0"/>
              <a:t>전체 인원수 </a:t>
            </a:r>
            <a:r>
              <a:rPr lang="en-US" altLang="ko-KR" dirty="0"/>
              <a:t>: 10 ~ 15</a:t>
            </a:r>
            <a:r>
              <a:rPr lang="ko-KR" altLang="en-US" dirty="0"/>
              <a:t>명</a:t>
            </a:r>
            <a:r>
              <a:rPr lang="en-US" altLang="ko-KR" dirty="0"/>
              <a:t>, </a:t>
            </a:r>
            <a:r>
              <a:rPr lang="ko-KR" altLang="en-US" dirty="0"/>
              <a:t>개발자 수 </a:t>
            </a:r>
            <a:r>
              <a:rPr lang="en-US" altLang="ko-KR" dirty="0"/>
              <a:t>: 5 ~ 6</a:t>
            </a:r>
            <a:r>
              <a:rPr lang="ko-KR" altLang="en-US" dirty="0"/>
              <a:t>명</a:t>
            </a:r>
            <a:endParaRPr lang="en-US" altLang="ko-KR" dirty="0"/>
          </a:p>
          <a:p>
            <a:r>
              <a:rPr lang="ko-KR" altLang="en-US" dirty="0" err="1"/>
              <a:t>스마트팩토리</a:t>
            </a:r>
            <a:r>
              <a:rPr lang="ko-KR" altLang="en-US" dirty="0"/>
              <a:t> 관련된 프로그램을 개발하는 회사</a:t>
            </a:r>
            <a:endParaRPr lang="en-US" altLang="ko-KR" dirty="0"/>
          </a:p>
          <a:p>
            <a:pPr lvl="1"/>
            <a:r>
              <a:rPr lang="ko-KR" altLang="en-US" dirty="0"/>
              <a:t>주력 </a:t>
            </a:r>
            <a:r>
              <a:rPr lang="en-US" altLang="ko-KR" dirty="0"/>
              <a:t>: MES(</a:t>
            </a:r>
            <a:r>
              <a:rPr lang="ko-KR" altLang="en-US" dirty="0"/>
              <a:t>생산관리시스템</a:t>
            </a:r>
            <a:r>
              <a:rPr lang="en-US" altLang="ko-KR" dirty="0"/>
              <a:t>) – </a:t>
            </a:r>
            <a:r>
              <a:rPr lang="ko-KR" altLang="en-US" dirty="0"/>
              <a:t>기업의 생산 현장에서 작업 일정</a:t>
            </a:r>
            <a:r>
              <a:rPr lang="en-US" altLang="ko-KR" dirty="0"/>
              <a:t>, </a:t>
            </a:r>
            <a:r>
              <a:rPr lang="ko-KR" altLang="en-US" dirty="0"/>
              <a:t>작업 지시</a:t>
            </a:r>
            <a:r>
              <a:rPr lang="en-US" altLang="ko-KR" dirty="0"/>
              <a:t>, </a:t>
            </a:r>
            <a:r>
              <a:rPr lang="ko-KR" altLang="en-US" dirty="0"/>
              <a:t>품질 관리</a:t>
            </a:r>
            <a:r>
              <a:rPr lang="en-US" altLang="ko-KR" dirty="0"/>
              <a:t>, </a:t>
            </a:r>
            <a:r>
              <a:rPr lang="ko-KR" altLang="en-US" dirty="0"/>
              <a:t>작업 실적 집계 등 제반 활동을 지원하기 위한 관리 시스템</a:t>
            </a:r>
            <a:endParaRPr lang="en-US" altLang="ko-KR" dirty="0"/>
          </a:p>
          <a:p>
            <a:r>
              <a:rPr lang="ko-KR" altLang="en-US" dirty="0"/>
              <a:t>기술 스택 </a:t>
            </a:r>
            <a:r>
              <a:rPr lang="en-US" altLang="ko-KR" dirty="0"/>
              <a:t>: C#, </a:t>
            </a:r>
            <a:r>
              <a:rPr lang="en-US" altLang="ko-KR" dirty="0" err="1"/>
              <a:t>Winforms</a:t>
            </a:r>
            <a:r>
              <a:rPr lang="en-US" altLang="ko-KR" dirty="0"/>
              <a:t>, MSSQL, SVN, </a:t>
            </a:r>
            <a:r>
              <a:rPr lang="ko-KR" altLang="en-US" dirty="0"/>
              <a:t>소켓 프로그래밍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6503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908</Words>
  <Application>Microsoft Office PowerPoint</Application>
  <PresentationFormat>와이드스크린</PresentationFormat>
  <Paragraphs>118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2" baseType="lpstr">
      <vt:lpstr>맑은 고딕</vt:lpstr>
      <vt:lpstr>Arial</vt:lpstr>
      <vt:lpstr>Office 테마</vt:lpstr>
      <vt:lpstr>나의 산업기능요원 후기</vt:lpstr>
      <vt:lpstr>발표자 소개</vt:lpstr>
      <vt:lpstr>목차</vt:lpstr>
      <vt:lpstr>산업기능요원?</vt:lpstr>
      <vt:lpstr>산업기능요원 시작 계기</vt:lpstr>
      <vt:lpstr>산업기능요원 시작 계기</vt:lpstr>
      <vt:lpstr>산업기능요원 구직</vt:lpstr>
      <vt:lpstr>산업기능요원 구직</vt:lpstr>
      <vt:lpstr>첫 회사 근무</vt:lpstr>
      <vt:lpstr>첫 회사 근무</vt:lpstr>
      <vt:lpstr>첫번째 전직</vt:lpstr>
      <vt:lpstr>첫번째 전직</vt:lpstr>
      <vt:lpstr>첫번째 전직</vt:lpstr>
      <vt:lpstr>두번째 회사</vt:lpstr>
      <vt:lpstr>두번째 회사</vt:lpstr>
      <vt:lpstr>두번째 회사</vt:lpstr>
      <vt:lpstr>두번째 전직</vt:lpstr>
      <vt:lpstr>세번째 회사</vt:lpstr>
      <vt:lpstr>최종 후기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나의 산업기능요원 후기</dc:title>
  <dc:creator>박인서</dc:creator>
  <cp:lastModifiedBy>박인서</cp:lastModifiedBy>
  <cp:revision>23</cp:revision>
  <dcterms:created xsi:type="dcterms:W3CDTF">2020-12-18T11:17:01Z</dcterms:created>
  <dcterms:modified xsi:type="dcterms:W3CDTF">2021-01-17T07:08:17Z</dcterms:modified>
</cp:coreProperties>
</file>