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87" r:id="rId18"/>
    <p:sldId id="289" r:id="rId19"/>
    <p:sldId id="286" r:id="rId20"/>
    <p:sldId id="274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82" r:id="rId30"/>
    <p:sldId id="283" r:id="rId31"/>
    <p:sldId id="284" r:id="rId32"/>
    <p:sldId id="285" r:id="rId33"/>
    <p:sldId id="297" r:id="rId34"/>
    <p:sldId id="298" r:id="rId35"/>
    <p:sldId id="299" r:id="rId36"/>
    <p:sldId id="305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41" r:id="rId61"/>
    <p:sldId id="328" r:id="rId62"/>
    <p:sldId id="329" r:id="rId63"/>
    <p:sldId id="339" r:id="rId64"/>
    <p:sldId id="330" r:id="rId65"/>
    <p:sldId id="337" r:id="rId66"/>
    <p:sldId id="331" r:id="rId67"/>
    <p:sldId id="332" r:id="rId68"/>
    <p:sldId id="340" r:id="rId69"/>
    <p:sldId id="335" r:id="rId70"/>
    <p:sldId id="338" r:id="rId71"/>
  </p:sldIdLst>
  <p:sldSz cx="12192000" cy="6858000"/>
  <p:notesSz cx="6858000" cy="9144000"/>
  <p:embeddedFontLst>
    <p:embeddedFont>
      <p:font typeface="LG Smart UI Bold" panose="020B0800000101010101" pitchFamily="50" charset="-127"/>
      <p:bold r:id="rId73"/>
    </p:embeddedFont>
    <p:embeddedFont>
      <p:font typeface="LG Smart UI Regular" panose="020B0500000101010101" pitchFamily="50" charset="-127"/>
      <p:regular r:id="rId74"/>
    </p:embeddedFont>
    <p:embeddedFont>
      <p:font typeface="LG Smart UI SemiBold" panose="020B0700000101010101" pitchFamily="50" charset="-127"/>
      <p:bold r:id="rId75"/>
    </p:embeddedFont>
    <p:embeddedFont>
      <p:font typeface="맑은 고딕" panose="020B0503020000020004" pitchFamily="50" charset="-127"/>
      <p:regular r:id="rId76"/>
      <p:bold r:id="rId7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 Daeseung" userId="5ee0a0ea893e9255" providerId="LiveId" clId="{8B4119A0-8734-465A-A5D1-4638800024DB}"/>
    <pc:docChg chg="undo custSel addSld delSld modSld sldOrd">
      <pc:chgData name="Yun Daeseung" userId="5ee0a0ea893e9255" providerId="LiveId" clId="{8B4119A0-8734-465A-A5D1-4638800024DB}" dt="2021-12-25T04:09:46.561" v="8554" actId="20577"/>
      <pc:docMkLst>
        <pc:docMk/>
      </pc:docMkLst>
      <pc:sldChg chg="addSp delSp modSp mod">
        <pc:chgData name="Yun Daeseung" userId="5ee0a0ea893e9255" providerId="LiveId" clId="{8B4119A0-8734-465A-A5D1-4638800024DB}" dt="2021-12-13T13:02:10.514" v="949" actId="1038"/>
        <pc:sldMkLst>
          <pc:docMk/>
          <pc:sldMk cId="1106505371" sldId="256"/>
        </pc:sldMkLst>
        <pc:spChg chg="mod topLvl">
          <ac:chgData name="Yun Daeseung" userId="5ee0a0ea893e9255" providerId="LiveId" clId="{8B4119A0-8734-465A-A5D1-4638800024DB}" dt="2021-12-13T12:29:40.582" v="62" actId="1076"/>
          <ac:spMkLst>
            <pc:docMk/>
            <pc:sldMk cId="1106505371" sldId="256"/>
            <ac:spMk id="4" creationId="{F97A3D40-E7C1-4BF9-810A-4BEFCE16C0D3}"/>
          </ac:spMkLst>
        </pc:spChg>
        <pc:spChg chg="mod topLvl">
          <ac:chgData name="Yun Daeseung" userId="5ee0a0ea893e9255" providerId="LiveId" clId="{8B4119A0-8734-465A-A5D1-4638800024DB}" dt="2021-12-13T12:29:33.942" v="61" actId="1076"/>
          <ac:spMkLst>
            <pc:docMk/>
            <pc:sldMk cId="1106505371" sldId="256"/>
            <ac:spMk id="5" creationId="{125D485D-2AA9-4BDF-BE95-4E3C029A3638}"/>
          </ac:spMkLst>
        </pc:spChg>
        <pc:spChg chg="mod topLvl">
          <ac:chgData name="Yun Daeseung" userId="5ee0a0ea893e9255" providerId="LiveId" clId="{8B4119A0-8734-465A-A5D1-4638800024DB}" dt="2021-12-13T12:29:33.942" v="61" actId="1076"/>
          <ac:spMkLst>
            <pc:docMk/>
            <pc:sldMk cId="1106505371" sldId="256"/>
            <ac:spMk id="8" creationId="{6AC2C42F-BD1C-40A2-B6D3-4B1EEAB48030}"/>
          </ac:spMkLst>
        </pc:spChg>
        <pc:grpChg chg="del">
          <ac:chgData name="Yun Daeseung" userId="5ee0a0ea893e9255" providerId="LiveId" clId="{8B4119A0-8734-465A-A5D1-4638800024DB}" dt="2021-12-13T12:28:37.182" v="58" actId="165"/>
          <ac:grpSpMkLst>
            <pc:docMk/>
            <pc:sldMk cId="1106505371" sldId="256"/>
            <ac:grpSpMk id="11" creationId="{D85C76DF-740B-4ED9-B94C-F1BF22E22E12}"/>
          </ac:grpSpMkLst>
        </pc:grpChg>
        <pc:picChg chg="add del mod">
          <ac:chgData name="Yun Daeseung" userId="5ee0a0ea893e9255" providerId="LiveId" clId="{8B4119A0-8734-465A-A5D1-4638800024DB}" dt="2021-12-13T13:01:52.365" v="944" actId="478"/>
          <ac:picMkLst>
            <pc:docMk/>
            <pc:sldMk cId="1106505371" sldId="256"/>
            <ac:picMk id="3" creationId="{893B27DE-E759-4B2A-8F2F-13DE1ED1EC51}"/>
          </ac:picMkLst>
        </pc:picChg>
        <pc:picChg chg="add mod">
          <ac:chgData name="Yun Daeseung" userId="5ee0a0ea893e9255" providerId="LiveId" clId="{8B4119A0-8734-465A-A5D1-4638800024DB}" dt="2021-12-13T13:02:10.514" v="949" actId="1038"/>
          <ac:picMkLst>
            <pc:docMk/>
            <pc:sldMk cId="1106505371" sldId="256"/>
            <ac:picMk id="7" creationId="{BCB7CE65-262C-4502-B54E-2993E2762C9C}"/>
          </ac:picMkLst>
        </pc:picChg>
        <pc:picChg chg="del">
          <ac:chgData name="Yun Daeseung" userId="5ee0a0ea893e9255" providerId="LiveId" clId="{8B4119A0-8734-465A-A5D1-4638800024DB}" dt="2021-12-13T12:28:33.654" v="57" actId="478"/>
          <ac:picMkLst>
            <pc:docMk/>
            <pc:sldMk cId="1106505371" sldId="256"/>
            <ac:picMk id="9" creationId="{FA2D13D6-89E0-4182-AAA6-BED8880008E5}"/>
          </ac:picMkLst>
        </pc:picChg>
      </pc:sldChg>
      <pc:sldChg chg="addSp delSp modSp mod">
        <pc:chgData name="Yun Daeseung" userId="5ee0a0ea893e9255" providerId="LiveId" clId="{8B4119A0-8734-465A-A5D1-4638800024DB}" dt="2021-12-25T03:45:54.630" v="8455" actId="1076"/>
        <pc:sldMkLst>
          <pc:docMk/>
          <pc:sldMk cId="2590944359" sldId="257"/>
        </pc:sldMkLst>
        <pc:spChg chg="mod">
          <ac:chgData name="Yun Daeseung" userId="5ee0a0ea893e9255" providerId="LiveId" clId="{8B4119A0-8734-465A-A5D1-4638800024DB}" dt="2021-12-15T13:50:25.483" v="1393" actId="20577"/>
          <ac:spMkLst>
            <pc:docMk/>
            <pc:sldMk cId="2590944359" sldId="257"/>
            <ac:spMk id="20" creationId="{79832B76-03C4-4BA6-AFEE-2FF5DC760507}"/>
          </ac:spMkLst>
        </pc:spChg>
        <pc:picChg chg="add mod ord">
          <ac:chgData name="Yun Daeseung" userId="5ee0a0ea893e9255" providerId="LiveId" clId="{8B4119A0-8734-465A-A5D1-4638800024DB}" dt="2021-12-25T03:45:54.630" v="8455" actId="1076"/>
          <ac:picMkLst>
            <pc:docMk/>
            <pc:sldMk cId="2590944359" sldId="257"/>
            <ac:picMk id="3" creationId="{C94026DF-2E65-4262-8653-E6A7D96C11DB}"/>
          </ac:picMkLst>
        </pc:picChg>
        <pc:picChg chg="del">
          <ac:chgData name="Yun Daeseung" userId="5ee0a0ea893e9255" providerId="LiveId" clId="{8B4119A0-8734-465A-A5D1-4638800024DB}" dt="2021-12-25T03:45:38.675" v="8453" actId="478"/>
          <ac:picMkLst>
            <pc:docMk/>
            <pc:sldMk cId="2590944359" sldId="257"/>
            <ac:picMk id="17" creationId="{B58854E5-7989-4152-B824-2A0F5193439B}"/>
          </ac:picMkLst>
        </pc:picChg>
      </pc:sldChg>
      <pc:sldChg chg="modSp mod">
        <pc:chgData name="Yun Daeseung" userId="5ee0a0ea893e9255" providerId="LiveId" clId="{8B4119A0-8734-465A-A5D1-4638800024DB}" dt="2021-12-13T12:48:26.615" v="767" actId="20577"/>
        <pc:sldMkLst>
          <pc:docMk/>
          <pc:sldMk cId="1014801934" sldId="258"/>
        </pc:sldMkLst>
        <pc:spChg chg="mod">
          <ac:chgData name="Yun Daeseung" userId="5ee0a0ea893e9255" providerId="LiveId" clId="{8B4119A0-8734-465A-A5D1-4638800024DB}" dt="2021-12-13T12:48:26.615" v="767" actId="20577"/>
          <ac:spMkLst>
            <pc:docMk/>
            <pc:sldMk cId="1014801934" sldId="258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8B4119A0-8734-465A-A5D1-4638800024DB}" dt="2021-12-15T13:45:07.638" v="1390" actId="20577"/>
        <pc:sldMkLst>
          <pc:docMk/>
          <pc:sldMk cId="3097150676" sldId="259"/>
        </pc:sldMkLst>
        <pc:spChg chg="add mod">
          <ac:chgData name="Yun Daeseung" userId="5ee0a0ea893e9255" providerId="LiveId" clId="{8B4119A0-8734-465A-A5D1-4638800024DB}" dt="2021-12-15T13:45:07.638" v="1390" actId="20577"/>
          <ac:spMkLst>
            <pc:docMk/>
            <pc:sldMk cId="3097150676" sldId="259"/>
            <ac:spMk id="4" creationId="{A5DBC556-695F-4B9D-B127-D1757CAF7514}"/>
          </ac:spMkLst>
        </pc:spChg>
        <pc:spChg chg="mod">
          <ac:chgData name="Yun Daeseung" userId="5ee0a0ea893e9255" providerId="LiveId" clId="{8B4119A0-8734-465A-A5D1-4638800024DB}" dt="2021-12-15T13:42:16.543" v="1288" actId="20577"/>
          <ac:spMkLst>
            <pc:docMk/>
            <pc:sldMk cId="3097150676" sldId="259"/>
            <ac:spMk id="9" creationId="{2699B37B-8199-476C-83A5-C4D5D68497F5}"/>
          </ac:spMkLst>
        </pc:spChg>
        <pc:spChg chg="del">
          <ac:chgData name="Yun Daeseung" userId="5ee0a0ea893e9255" providerId="LiveId" clId="{8B4119A0-8734-465A-A5D1-4638800024DB}" dt="2021-12-15T13:42:39.259" v="1289" actId="478"/>
          <ac:spMkLst>
            <pc:docMk/>
            <pc:sldMk cId="3097150676" sldId="259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919652004" sldId="259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880667126" sldId="260"/>
        </pc:sldMkLst>
      </pc:sldChg>
      <pc:sldChg chg="addSp delSp modSp add del mod">
        <pc:chgData name="Yun Daeseung" userId="5ee0a0ea893e9255" providerId="LiveId" clId="{8B4119A0-8734-465A-A5D1-4638800024DB}" dt="2021-12-16T13:31:45.333" v="1668" actId="47"/>
        <pc:sldMkLst>
          <pc:docMk/>
          <pc:sldMk cId="3475955391" sldId="260"/>
        </pc:sldMkLst>
        <pc:spChg chg="mod">
          <ac:chgData name="Yun Daeseung" userId="5ee0a0ea893e9255" providerId="LiveId" clId="{8B4119A0-8734-465A-A5D1-4638800024DB}" dt="2021-12-16T13:03:30.112" v="1509"/>
          <ac:spMkLst>
            <pc:docMk/>
            <pc:sldMk cId="3475955391" sldId="260"/>
            <ac:spMk id="4" creationId="{A5DBC556-695F-4B9D-B127-D1757CAF7514}"/>
          </ac:spMkLst>
        </pc:spChg>
        <pc:picChg chg="add del mod">
          <ac:chgData name="Yun Daeseung" userId="5ee0a0ea893e9255" providerId="LiveId" clId="{8B4119A0-8734-465A-A5D1-4638800024DB}" dt="2021-12-16T13:08:51.551" v="1513" actId="478"/>
          <ac:picMkLst>
            <pc:docMk/>
            <pc:sldMk cId="3475955391" sldId="260"/>
            <ac:picMk id="3" creationId="{DE5D26C6-3B43-4394-826C-ECD96F6C669A}"/>
          </ac:picMkLst>
        </pc:picChg>
        <pc:picChg chg="add del mod">
          <ac:chgData name="Yun Daeseung" userId="5ee0a0ea893e9255" providerId="LiveId" clId="{8B4119A0-8734-465A-A5D1-4638800024DB}" dt="2021-12-16T13:15:17.310" v="1522" actId="478"/>
          <ac:picMkLst>
            <pc:docMk/>
            <pc:sldMk cId="3475955391" sldId="260"/>
            <ac:picMk id="6" creationId="{B6B12598-F86A-40A1-A9FA-3DB2F824DC32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129728844" sldId="261"/>
        </pc:sldMkLst>
      </pc:sldChg>
      <pc:sldChg chg="addSp delSp modSp add mod">
        <pc:chgData name="Yun Daeseung" userId="5ee0a0ea893e9255" providerId="LiveId" clId="{8B4119A0-8734-465A-A5D1-4638800024DB}" dt="2021-12-16T13:15:47.227" v="1525" actId="20577"/>
        <pc:sldMkLst>
          <pc:docMk/>
          <pc:sldMk cId="2307917006" sldId="261"/>
        </pc:sldMkLst>
        <pc:spChg chg="mod">
          <ac:chgData name="Yun Daeseung" userId="5ee0a0ea893e9255" providerId="LiveId" clId="{8B4119A0-8734-465A-A5D1-4638800024DB}" dt="2021-12-16T13:15:47.227" v="1525" actId="20577"/>
          <ac:spMkLst>
            <pc:docMk/>
            <pc:sldMk cId="2307917006" sldId="261"/>
            <ac:spMk id="4" creationId="{A5DBC556-695F-4B9D-B127-D1757CAF7514}"/>
          </ac:spMkLst>
        </pc:spChg>
        <pc:picChg chg="add mod">
          <ac:chgData name="Yun Daeseung" userId="5ee0a0ea893e9255" providerId="LiveId" clId="{8B4119A0-8734-465A-A5D1-4638800024DB}" dt="2021-12-16T13:15:16.060" v="1521"/>
          <ac:picMkLst>
            <pc:docMk/>
            <pc:sldMk cId="2307917006" sldId="261"/>
            <ac:picMk id="5" creationId="{DB5175FF-BFE1-4584-927A-7A0E2C562B03}"/>
          </ac:picMkLst>
        </pc:picChg>
        <pc:picChg chg="del">
          <ac:chgData name="Yun Daeseung" userId="5ee0a0ea893e9255" providerId="LiveId" clId="{8B4119A0-8734-465A-A5D1-4638800024DB}" dt="2021-12-16T13:09:28.180" v="1519" actId="478"/>
          <ac:picMkLst>
            <pc:docMk/>
            <pc:sldMk cId="2307917006" sldId="261"/>
            <ac:picMk id="6" creationId="{B6B12598-F86A-40A1-A9FA-3DB2F824DC32}"/>
          </ac:picMkLst>
        </pc:picChg>
      </pc:sldChg>
      <pc:sldChg chg="addSp delSp modSp add mod">
        <pc:chgData name="Yun Daeseung" userId="5ee0a0ea893e9255" providerId="LiveId" clId="{8B4119A0-8734-465A-A5D1-4638800024DB}" dt="2021-12-16T13:31:39.854" v="1667" actId="1076"/>
        <pc:sldMkLst>
          <pc:docMk/>
          <pc:sldMk cId="1268933868" sldId="262"/>
        </pc:sldMkLst>
        <pc:spChg chg="mod">
          <ac:chgData name="Yun Daeseung" userId="5ee0a0ea893e9255" providerId="LiveId" clId="{8B4119A0-8734-465A-A5D1-4638800024DB}" dt="2021-12-16T13:31:14.710" v="1661" actId="255"/>
          <ac:spMkLst>
            <pc:docMk/>
            <pc:sldMk cId="1268933868" sldId="262"/>
            <ac:spMk id="4" creationId="{A5DBC556-695F-4B9D-B127-D1757CAF7514}"/>
          </ac:spMkLst>
        </pc:spChg>
        <pc:picChg chg="add del mod">
          <ac:chgData name="Yun Daeseung" userId="5ee0a0ea893e9255" providerId="LiveId" clId="{8B4119A0-8734-465A-A5D1-4638800024DB}" dt="2021-12-16T13:30:51.333" v="1612" actId="478"/>
          <ac:picMkLst>
            <pc:docMk/>
            <pc:sldMk cId="1268933868" sldId="262"/>
            <ac:picMk id="3" creationId="{E496E29A-F3E6-48FE-9711-A01AFD557A0C}"/>
          </ac:picMkLst>
        </pc:picChg>
        <pc:picChg chg="del">
          <ac:chgData name="Yun Daeseung" userId="5ee0a0ea893e9255" providerId="LiveId" clId="{8B4119A0-8734-465A-A5D1-4638800024DB}" dt="2021-12-16T13:15:43.923" v="1524" actId="478"/>
          <ac:picMkLst>
            <pc:docMk/>
            <pc:sldMk cId="1268933868" sldId="262"/>
            <ac:picMk id="5" creationId="{DB5175FF-BFE1-4584-927A-7A0E2C562B03}"/>
          </ac:picMkLst>
        </pc:picChg>
        <pc:picChg chg="add del mod">
          <ac:chgData name="Yun Daeseung" userId="5ee0a0ea893e9255" providerId="LiveId" clId="{8B4119A0-8734-465A-A5D1-4638800024DB}" dt="2021-12-16T13:31:19.571" v="1663" actId="478"/>
          <ac:picMkLst>
            <pc:docMk/>
            <pc:sldMk cId="1268933868" sldId="262"/>
            <ac:picMk id="7" creationId="{48719DDE-9E3C-491A-90A2-FB58EC8FD6CD}"/>
          </ac:picMkLst>
        </pc:picChg>
        <pc:picChg chg="add mod">
          <ac:chgData name="Yun Daeseung" userId="5ee0a0ea893e9255" providerId="LiveId" clId="{8B4119A0-8734-465A-A5D1-4638800024DB}" dt="2021-12-16T13:31:39.854" v="1667" actId="1076"/>
          <ac:picMkLst>
            <pc:docMk/>
            <pc:sldMk cId="1268933868" sldId="262"/>
            <ac:picMk id="10" creationId="{D52EA67A-7B44-4402-978F-5F692C246655}"/>
          </ac:picMkLst>
        </pc:picChg>
      </pc:sldChg>
      <pc:sldChg chg="delSp modSp add mod">
        <pc:chgData name="Yun Daeseung" userId="5ee0a0ea893e9255" providerId="LiveId" clId="{8B4119A0-8734-465A-A5D1-4638800024DB}" dt="2021-12-16T13:38:26.363" v="1987" actId="20577"/>
        <pc:sldMkLst>
          <pc:docMk/>
          <pc:sldMk cId="2697147769" sldId="263"/>
        </pc:sldMkLst>
        <pc:spChg chg="mod">
          <ac:chgData name="Yun Daeseung" userId="5ee0a0ea893e9255" providerId="LiveId" clId="{8B4119A0-8734-465A-A5D1-4638800024DB}" dt="2021-12-16T13:38:26.363" v="1987" actId="20577"/>
          <ac:spMkLst>
            <pc:docMk/>
            <pc:sldMk cId="2697147769" sldId="263"/>
            <ac:spMk id="4" creationId="{A5DBC556-695F-4B9D-B127-D1757CAF7514}"/>
          </ac:spMkLst>
        </pc:spChg>
        <pc:picChg chg="del">
          <ac:chgData name="Yun Daeseung" userId="5ee0a0ea893e9255" providerId="LiveId" clId="{8B4119A0-8734-465A-A5D1-4638800024DB}" dt="2021-12-16T13:32:22.849" v="1702" actId="478"/>
          <ac:picMkLst>
            <pc:docMk/>
            <pc:sldMk cId="2697147769" sldId="263"/>
            <ac:picMk id="10" creationId="{D52EA67A-7B44-4402-978F-5F692C246655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039925548" sldId="263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94997244" sldId="264"/>
        </pc:sldMkLst>
      </pc:sldChg>
      <pc:sldChg chg="addSp delSp modSp add mod">
        <pc:chgData name="Yun Daeseung" userId="5ee0a0ea893e9255" providerId="LiveId" clId="{8B4119A0-8734-465A-A5D1-4638800024DB}" dt="2021-12-16T13:38:30.114" v="1988" actId="20577"/>
        <pc:sldMkLst>
          <pc:docMk/>
          <pc:sldMk cId="636761083" sldId="264"/>
        </pc:sldMkLst>
        <pc:spChg chg="mod">
          <ac:chgData name="Yun Daeseung" userId="5ee0a0ea893e9255" providerId="LiveId" clId="{8B4119A0-8734-465A-A5D1-4638800024DB}" dt="2021-12-16T13:38:30.114" v="1988" actId="20577"/>
          <ac:spMkLst>
            <pc:docMk/>
            <pc:sldMk cId="636761083" sldId="264"/>
            <ac:spMk id="4" creationId="{A5DBC556-695F-4B9D-B127-D1757CAF7514}"/>
          </ac:spMkLst>
        </pc:spChg>
        <pc:picChg chg="add del">
          <ac:chgData name="Yun Daeseung" userId="5ee0a0ea893e9255" providerId="LiveId" clId="{8B4119A0-8734-465A-A5D1-4638800024DB}" dt="2021-12-16T13:36:29.988" v="1983" actId="478"/>
          <ac:picMkLst>
            <pc:docMk/>
            <pc:sldMk cId="636761083" sldId="264"/>
            <ac:picMk id="3" creationId="{28816056-4B77-4845-8E14-2A0C78B4BD70}"/>
          </ac:picMkLst>
        </pc:picChg>
        <pc:picChg chg="add mod">
          <ac:chgData name="Yun Daeseung" userId="5ee0a0ea893e9255" providerId="LiveId" clId="{8B4119A0-8734-465A-A5D1-4638800024DB}" dt="2021-12-16T13:36:50.956" v="1986" actId="1076"/>
          <ac:picMkLst>
            <pc:docMk/>
            <pc:sldMk cId="636761083" sldId="264"/>
            <ac:picMk id="6" creationId="{BCBABF60-C8EC-4731-8F7B-8F962CC3DB4E}"/>
          </ac:picMkLst>
        </pc:picChg>
      </pc:sldChg>
      <pc:sldChg chg="modSp add mod">
        <pc:chgData name="Yun Daeseung" userId="5ee0a0ea893e9255" providerId="LiveId" clId="{8B4119A0-8734-465A-A5D1-4638800024DB}" dt="2021-12-16T13:35:35.665" v="1981" actId="207"/>
        <pc:sldMkLst>
          <pc:docMk/>
          <pc:sldMk cId="596224224" sldId="265"/>
        </pc:sldMkLst>
        <pc:spChg chg="mod">
          <ac:chgData name="Yun Daeseung" userId="5ee0a0ea893e9255" providerId="LiveId" clId="{8B4119A0-8734-465A-A5D1-4638800024DB}" dt="2021-12-16T13:35:35.665" v="1981" actId="207"/>
          <ac:spMkLst>
            <pc:docMk/>
            <pc:sldMk cId="596224224" sldId="265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798514872" sldId="265"/>
        </pc:sldMkLst>
      </pc:sldChg>
      <pc:sldChg chg="add del">
        <pc:chgData name="Yun Daeseung" userId="5ee0a0ea893e9255" providerId="LiveId" clId="{8B4119A0-8734-465A-A5D1-4638800024DB}" dt="2021-12-16T13:39:08.082" v="1991" actId="47"/>
        <pc:sldMkLst>
          <pc:docMk/>
          <pc:sldMk cId="644847248" sldId="26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90448267" sldId="26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995168820" sldId="267"/>
        </pc:sldMkLst>
      </pc:sldChg>
      <pc:sldChg chg="modSp add mod">
        <pc:chgData name="Yun Daeseung" userId="5ee0a0ea893e9255" providerId="LiveId" clId="{8B4119A0-8734-465A-A5D1-4638800024DB}" dt="2021-12-16T13:47:27.048" v="2127"/>
        <pc:sldMkLst>
          <pc:docMk/>
          <pc:sldMk cId="2426696541" sldId="267"/>
        </pc:sldMkLst>
        <pc:spChg chg="mod">
          <ac:chgData name="Yun Daeseung" userId="5ee0a0ea893e9255" providerId="LiveId" clId="{8B4119A0-8734-465A-A5D1-4638800024DB}" dt="2021-12-16T13:47:27.048" v="2127"/>
          <ac:spMkLst>
            <pc:docMk/>
            <pc:sldMk cId="2426696541" sldId="267"/>
            <ac:spMk id="4" creationId="{A5DBC556-695F-4B9D-B127-D1757CAF7514}"/>
          </ac:spMkLst>
        </pc:spChg>
        <pc:spChg chg="mod">
          <ac:chgData name="Yun Daeseung" userId="5ee0a0ea893e9255" providerId="LiveId" clId="{8B4119A0-8734-465A-A5D1-4638800024DB}" dt="2021-12-16T13:39:44.008" v="2021" actId="20577"/>
          <ac:spMkLst>
            <pc:docMk/>
            <pc:sldMk cId="2426696541" sldId="267"/>
            <ac:spMk id="9" creationId="{2699B37B-8199-476C-83A5-C4D5D68497F5}"/>
          </ac:spMkLst>
        </pc:spChg>
      </pc:sldChg>
      <pc:sldChg chg="addSp delSp modSp add mod">
        <pc:chgData name="Yun Daeseung" userId="5ee0a0ea893e9255" providerId="LiveId" clId="{8B4119A0-8734-465A-A5D1-4638800024DB}" dt="2021-12-16T14:12:57.696" v="2465" actId="20577"/>
        <pc:sldMkLst>
          <pc:docMk/>
          <pc:sldMk cId="554133602" sldId="268"/>
        </pc:sldMkLst>
        <pc:spChg chg="mod">
          <ac:chgData name="Yun Daeseung" userId="5ee0a0ea893e9255" providerId="LiveId" clId="{8B4119A0-8734-465A-A5D1-4638800024DB}" dt="2021-12-16T14:12:57.696" v="2465" actId="20577"/>
          <ac:spMkLst>
            <pc:docMk/>
            <pc:sldMk cId="554133602" sldId="268"/>
            <ac:spMk id="4" creationId="{A5DBC556-695F-4B9D-B127-D1757CAF7514}"/>
          </ac:spMkLst>
        </pc:spChg>
        <pc:picChg chg="add del">
          <ac:chgData name="Yun Daeseung" userId="5ee0a0ea893e9255" providerId="LiveId" clId="{8B4119A0-8734-465A-A5D1-4638800024DB}" dt="2021-12-16T14:10:09.666" v="2460" actId="478"/>
          <ac:picMkLst>
            <pc:docMk/>
            <pc:sldMk cId="554133602" sldId="268"/>
            <ac:picMk id="3" creationId="{867A4DD3-FCE8-42E0-8698-21AD48ADCA1B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127162882" sldId="268"/>
        </pc:sldMkLst>
      </pc:sldChg>
      <pc:sldChg chg="modSp add mod">
        <pc:chgData name="Yun Daeseung" userId="5ee0a0ea893e9255" providerId="LiveId" clId="{8B4119A0-8734-465A-A5D1-4638800024DB}" dt="2021-12-16T14:13:07.735" v="2469" actId="20577"/>
        <pc:sldMkLst>
          <pc:docMk/>
          <pc:sldMk cId="2254045108" sldId="269"/>
        </pc:sldMkLst>
        <pc:spChg chg="mod">
          <ac:chgData name="Yun Daeseung" userId="5ee0a0ea893e9255" providerId="LiveId" clId="{8B4119A0-8734-465A-A5D1-4638800024DB}" dt="2021-12-16T14:13:07.735" v="2469" actId="20577"/>
          <ac:spMkLst>
            <pc:docMk/>
            <pc:sldMk cId="2254045108" sldId="269"/>
            <ac:spMk id="4" creationId="{A5DBC556-695F-4B9D-B127-D1757CAF7514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87584577" sldId="269"/>
        </pc:sldMkLst>
      </pc:sldChg>
      <pc:sldChg chg="modSp add mod">
        <pc:chgData name="Yun Daeseung" userId="5ee0a0ea893e9255" providerId="LiveId" clId="{8B4119A0-8734-465A-A5D1-4638800024DB}" dt="2021-12-16T14:13:37.767" v="2479" actId="1076"/>
        <pc:sldMkLst>
          <pc:docMk/>
          <pc:sldMk cId="1021084404" sldId="270"/>
        </pc:sldMkLst>
        <pc:spChg chg="mod">
          <ac:chgData name="Yun Daeseung" userId="5ee0a0ea893e9255" providerId="LiveId" clId="{8B4119A0-8734-465A-A5D1-4638800024DB}" dt="2021-12-16T14:13:28.824" v="2477" actId="20577"/>
          <ac:spMkLst>
            <pc:docMk/>
            <pc:sldMk cId="1021084404" sldId="270"/>
            <ac:spMk id="4" creationId="{A5DBC556-695F-4B9D-B127-D1757CAF7514}"/>
          </ac:spMkLst>
        </pc:spChg>
        <pc:picChg chg="mod">
          <ac:chgData name="Yun Daeseung" userId="5ee0a0ea893e9255" providerId="LiveId" clId="{8B4119A0-8734-465A-A5D1-4638800024DB}" dt="2021-12-16T14:13:37.767" v="2479" actId="1076"/>
          <ac:picMkLst>
            <pc:docMk/>
            <pc:sldMk cId="1021084404" sldId="270"/>
            <ac:picMk id="3" creationId="{867A4DD3-FCE8-42E0-8698-21AD48ADCA1B}"/>
          </ac:picMkLst>
        </pc:picChg>
      </pc:sldChg>
      <pc:sldChg chg="addSp delSp modSp add mod">
        <pc:chgData name="Yun Daeseung" userId="5ee0a0ea893e9255" providerId="LiveId" clId="{8B4119A0-8734-465A-A5D1-4638800024DB}" dt="2021-12-19T03:52:45.087" v="3969" actId="478"/>
        <pc:sldMkLst>
          <pc:docMk/>
          <pc:sldMk cId="1691827018" sldId="271"/>
        </pc:sldMkLst>
        <pc:spChg chg="del">
          <ac:chgData name="Yun Daeseung" userId="5ee0a0ea893e9255" providerId="LiveId" clId="{8B4119A0-8734-465A-A5D1-4638800024DB}" dt="2021-12-19T03:52:45.087" v="3969" actId="478"/>
          <ac:spMkLst>
            <pc:docMk/>
            <pc:sldMk cId="1691827018" sldId="271"/>
            <ac:spMk id="4" creationId="{A5DBC556-695F-4B9D-B127-D1757CAF7514}"/>
          </ac:spMkLst>
        </pc:spChg>
        <pc:picChg chg="add del">
          <ac:chgData name="Yun Daeseung" userId="5ee0a0ea893e9255" providerId="LiveId" clId="{8B4119A0-8734-465A-A5D1-4638800024DB}" dt="2021-12-16T14:15:24.215" v="2482" actId="478"/>
          <ac:picMkLst>
            <pc:docMk/>
            <pc:sldMk cId="1691827018" sldId="271"/>
            <ac:picMk id="3" creationId="{A746A7B4-FCBE-4327-9484-D6CB828E2DDE}"/>
          </ac:picMkLst>
        </pc:picChg>
        <pc:picChg chg="add mod">
          <ac:chgData name="Yun Daeseung" userId="5ee0a0ea893e9255" providerId="LiveId" clId="{8B4119A0-8734-465A-A5D1-4638800024DB}" dt="2021-12-19T03:52:37.447" v="3968" actId="1076"/>
          <ac:picMkLst>
            <pc:docMk/>
            <pc:sldMk cId="1691827018" sldId="271"/>
            <ac:picMk id="3" creationId="{BDC021DE-9015-4920-B6C0-9548DD33CBC9}"/>
          </ac:picMkLst>
        </pc:picChg>
        <pc:picChg chg="add del mod">
          <ac:chgData name="Yun Daeseung" userId="5ee0a0ea893e9255" providerId="LiveId" clId="{8B4119A0-8734-465A-A5D1-4638800024DB}" dt="2021-12-19T03:52:45.087" v="3969" actId="478"/>
          <ac:picMkLst>
            <pc:docMk/>
            <pc:sldMk cId="1691827018" sldId="271"/>
            <ac:picMk id="6" creationId="{F5A88DBE-B293-41FC-811C-AE951D5F32FE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962736368" sldId="271"/>
        </pc:sldMkLst>
      </pc:sldChg>
      <pc:sldChg chg="modSp add mod">
        <pc:chgData name="Yun Daeseung" userId="5ee0a0ea893e9255" providerId="LiveId" clId="{8B4119A0-8734-465A-A5D1-4638800024DB}" dt="2021-12-16T14:21:52.409" v="2490" actId="207"/>
        <pc:sldMkLst>
          <pc:docMk/>
          <pc:sldMk cId="2685125705" sldId="272"/>
        </pc:sldMkLst>
        <pc:spChg chg="mod">
          <ac:chgData name="Yun Daeseung" userId="5ee0a0ea893e9255" providerId="LiveId" clId="{8B4119A0-8734-465A-A5D1-4638800024DB}" dt="2021-12-16T14:21:52.409" v="2490" actId="207"/>
          <ac:spMkLst>
            <pc:docMk/>
            <pc:sldMk cId="2685125705" sldId="272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8B4119A0-8734-465A-A5D1-4638800024DB}" dt="2021-12-19T04:31:29.745" v="4764" actId="20577"/>
        <pc:sldMkLst>
          <pc:docMk/>
          <pc:sldMk cId="1313414398" sldId="273"/>
        </pc:sldMkLst>
        <pc:spChg chg="add del mod">
          <ac:chgData name="Yun Daeseung" userId="5ee0a0ea893e9255" providerId="LiveId" clId="{8B4119A0-8734-465A-A5D1-4638800024DB}" dt="2021-12-19T04:07:06.553" v="4089" actId="478"/>
          <ac:spMkLst>
            <pc:docMk/>
            <pc:sldMk cId="1313414398" sldId="273"/>
            <ac:spMk id="2" creationId="{D10695F7-7D64-405D-BE5F-6936E0C4BD53}"/>
          </ac:spMkLst>
        </pc:spChg>
        <pc:spChg chg="add mod">
          <ac:chgData name="Yun Daeseung" userId="5ee0a0ea893e9255" providerId="LiveId" clId="{8B4119A0-8734-465A-A5D1-4638800024DB}" dt="2021-12-19T04:12:09.951" v="4263" actId="20577"/>
          <ac:spMkLst>
            <pc:docMk/>
            <pc:sldMk cId="1313414398" sldId="273"/>
            <ac:spMk id="3" creationId="{150770FC-93A3-40E5-8620-594D8C6F3E8C}"/>
          </ac:spMkLst>
        </pc:spChg>
        <pc:spChg chg="add del mod">
          <ac:chgData name="Yun Daeseung" userId="5ee0a0ea893e9255" providerId="LiveId" clId="{8B4119A0-8734-465A-A5D1-4638800024DB}" dt="2021-12-16T14:25:30.435" v="2514" actId="478"/>
          <ac:spMkLst>
            <pc:docMk/>
            <pc:sldMk cId="1313414398" sldId="273"/>
            <ac:spMk id="4" creationId="{DA71B40A-F41E-48EB-B82A-3A7807EB75C7}"/>
          </ac:spMkLst>
        </pc:spChg>
        <pc:spChg chg="add mod">
          <ac:chgData name="Yun Daeseung" userId="5ee0a0ea893e9255" providerId="LiveId" clId="{8B4119A0-8734-465A-A5D1-4638800024DB}" dt="2021-12-19T04:31:29.745" v="4764" actId="20577"/>
          <ac:spMkLst>
            <pc:docMk/>
            <pc:sldMk cId="1313414398" sldId="273"/>
            <ac:spMk id="5" creationId="{A62E843C-C5F3-4EF6-A094-A8B0F2BBDC59}"/>
          </ac:spMkLst>
        </pc:spChg>
        <pc:spChg chg="mod">
          <ac:chgData name="Yun Daeseung" userId="5ee0a0ea893e9255" providerId="LiveId" clId="{8B4119A0-8734-465A-A5D1-4638800024DB}" dt="2021-12-19T04:10:41.306" v="4218"/>
          <ac:spMkLst>
            <pc:docMk/>
            <pc:sldMk cId="1313414398" sldId="273"/>
            <ac:spMk id="9" creationId="{2699B37B-8199-476C-83A5-C4D5D68497F5}"/>
          </ac:spMkLst>
        </pc:spChg>
        <pc:spChg chg="del">
          <ac:chgData name="Yun Daeseung" userId="5ee0a0ea893e9255" providerId="LiveId" clId="{8B4119A0-8734-465A-A5D1-4638800024DB}" dt="2021-12-16T14:24:58.079" v="2512" actId="478"/>
          <ac:spMkLst>
            <pc:docMk/>
            <pc:sldMk cId="1313414398" sldId="273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832589761" sldId="273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793869106" sldId="274"/>
        </pc:sldMkLst>
      </pc:sldChg>
      <pc:sldChg chg="addSp delSp modSp add mod">
        <pc:chgData name="Yun Daeseung" userId="5ee0a0ea893e9255" providerId="LiveId" clId="{8B4119A0-8734-465A-A5D1-4638800024DB}" dt="2021-12-19T04:31:50.467" v="4772" actId="20577"/>
        <pc:sldMkLst>
          <pc:docMk/>
          <pc:sldMk cId="3315220978" sldId="274"/>
        </pc:sldMkLst>
        <pc:spChg chg="mod topLvl">
          <ac:chgData name="Yun Daeseung" userId="5ee0a0ea893e9255" providerId="LiveId" clId="{8B4119A0-8734-465A-A5D1-4638800024DB}" dt="2021-12-19T04:20:06.247" v="4396" actId="164"/>
          <ac:spMkLst>
            <pc:docMk/>
            <pc:sldMk cId="3315220978" sldId="274"/>
            <ac:spMk id="2" creationId="{D10695F7-7D64-405D-BE5F-6936E0C4BD53}"/>
          </ac:spMkLst>
        </pc:spChg>
        <pc:spChg chg="mod">
          <ac:chgData name="Yun Daeseung" userId="5ee0a0ea893e9255" providerId="LiveId" clId="{8B4119A0-8734-465A-A5D1-4638800024DB}" dt="2021-12-19T04:22:09.397" v="4540"/>
          <ac:spMkLst>
            <pc:docMk/>
            <pc:sldMk cId="3315220978" sldId="274"/>
            <ac:spMk id="3" creationId="{150770FC-93A3-40E5-8620-594D8C6F3E8C}"/>
          </ac:spMkLst>
        </pc:spChg>
        <pc:spChg chg="add del mod topLvl">
          <ac:chgData name="Yun Daeseung" userId="5ee0a0ea893e9255" providerId="LiveId" clId="{8B4119A0-8734-465A-A5D1-4638800024DB}" dt="2021-12-19T04:19:40.700" v="4381" actId="478"/>
          <ac:spMkLst>
            <pc:docMk/>
            <pc:sldMk cId="3315220978" sldId="274"/>
            <ac:spMk id="4" creationId="{C04F91D0-9791-4774-801C-733FD36C66D8}"/>
          </ac:spMkLst>
        </pc:spChg>
        <pc:spChg chg="add del">
          <ac:chgData name="Yun Daeseung" userId="5ee0a0ea893e9255" providerId="LiveId" clId="{8B4119A0-8734-465A-A5D1-4638800024DB}" dt="2021-12-19T02:37:19.452" v="2898" actId="478"/>
          <ac:spMkLst>
            <pc:docMk/>
            <pc:sldMk cId="3315220978" sldId="274"/>
            <ac:spMk id="11" creationId="{582FDD3A-FCE0-4D8C-B74A-020739814BC9}"/>
          </ac:spMkLst>
        </pc:spChg>
        <pc:spChg chg="add mod topLvl">
          <ac:chgData name="Yun Daeseung" userId="5ee0a0ea893e9255" providerId="LiveId" clId="{8B4119A0-8734-465A-A5D1-4638800024DB}" dt="2021-12-19T04:19:37.957" v="4380" actId="165"/>
          <ac:spMkLst>
            <pc:docMk/>
            <pc:sldMk cId="3315220978" sldId="274"/>
            <ac:spMk id="12" creationId="{1446F60B-6ACD-49A6-9AD7-F6B43A00BF02}"/>
          </ac:spMkLst>
        </pc:spChg>
        <pc:spChg chg="mod">
          <ac:chgData name="Yun Daeseung" userId="5ee0a0ea893e9255" providerId="LiveId" clId="{8B4119A0-8734-465A-A5D1-4638800024DB}" dt="2021-12-19T04:19:37.957" v="4380" actId="165"/>
          <ac:spMkLst>
            <pc:docMk/>
            <pc:sldMk cId="3315220978" sldId="274"/>
            <ac:spMk id="27" creationId="{871DC7F4-DF80-4ABB-99D2-85860B6EBDC7}"/>
          </ac:spMkLst>
        </pc:spChg>
        <pc:spChg chg="mod">
          <ac:chgData name="Yun Daeseung" userId="5ee0a0ea893e9255" providerId="LiveId" clId="{8B4119A0-8734-465A-A5D1-4638800024DB}" dt="2021-12-19T04:19:37.957" v="4380" actId="165"/>
          <ac:spMkLst>
            <pc:docMk/>
            <pc:sldMk cId="3315220978" sldId="274"/>
            <ac:spMk id="28" creationId="{0ED036B4-EEC4-40EB-939B-48A160FFB116}"/>
          </ac:spMkLst>
        </pc:spChg>
        <pc:spChg chg="del mod topLvl">
          <ac:chgData name="Yun Daeseung" userId="5ee0a0ea893e9255" providerId="LiveId" clId="{8B4119A0-8734-465A-A5D1-4638800024DB}" dt="2021-12-19T04:20:46.429" v="4413" actId="478"/>
          <ac:spMkLst>
            <pc:docMk/>
            <pc:sldMk cId="3315220978" sldId="274"/>
            <ac:spMk id="50" creationId="{F8F3A259-6EA9-48BD-83DA-3E5B7E69E51E}"/>
          </ac:spMkLst>
        </pc:spChg>
        <pc:spChg chg="mod">
          <ac:chgData name="Yun Daeseung" userId="5ee0a0ea893e9255" providerId="LiveId" clId="{8B4119A0-8734-465A-A5D1-4638800024DB}" dt="2021-12-19T04:31:48.593" v="4771" actId="20577"/>
          <ac:spMkLst>
            <pc:docMk/>
            <pc:sldMk cId="3315220978" sldId="274"/>
            <ac:spMk id="54" creationId="{D01829BB-AFFF-426D-A38E-7F92ED50DDB9}"/>
          </ac:spMkLst>
        </pc:spChg>
        <pc:spChg chg="mod">
          <ac:chgData name="Yun Daeseung" userId="5ee0a0ea893e9255" providerId="LiveId" clId="{8B4119A0-8734-465A-A5D1-4638800024DB}" dt="2021-12-19T04:31:50.467" v="4772" actId="20577"/>
          <ac:spMkLst>
            <pc:docMk/>
            <pc:sldMk cId="3315220978" sldId="274"/>
            <ac:spMk id="55" creationId="{CC78240E-C278-49FB-A240-4573902A8BB6}"/>
          </ac:spMkLst>
        </pc:spChg>
        <pc:spChg chg="add mod">
          <ac:chgData name="Yun Daeseung" userId="5ee0a0ea893e9255" providerId="LiveId" clId="{8B4119A0-8734-465A-A5D1-4638800024DB}" dt="2021-12-19T04:21:09.621" v="4422" actId="404"/>
          <ac:spMkLst>
            <pc:docMk/>
            <pc:sldMk cId="3315220978" sldId="274"/>
            <ac:spMk id="58" creationId="{79B9433C-A660-4AE1-9EBF-0EBC5103AD95}"/>
          </ac:spMkLst>
        </pc:spChg>
        <pc:grpChg chg="add del mod topLvl">
          <ac:chgData name="Yun Daeseung" userId="5ee0a0ea893e9255" providerId="LiveId" clId="{8B4119A0-8734-465A-A5D1-4638800024DB}" dt="2021-12-19T04:15:04.698" v="4303" actId="165"/>
          <ac:grpSpMkLst>
            <pc:docMk/>
            <pc:sldMk cId="3315220978" sldId="274"/>
            <ac:grpSpMk id="10" creationId="{E5D5C3D6-1BFA-4269-ACDD-4FD462DCC086}"/>
          </ac:grpSpMkLst>
        </pc:grpChg>
        <pc:grpChg chg="add del mod topLvl">
          <ac:chgData name="Yun Daeseung" userId="5ee0a0ea893e9255" providerId="LiveId" clId="{8B4119A0-8734-465A-A5D1-4638800024DB}" dt="2021-12-19T04:15:04.698" v="4303" actId="165"/>
          <ac:grpSpMkLst>
            <pc:docMk/>
            <pc:sldMk cId="3315220978" sldId="274"/>
            <ac:grpSpMk id="20" creationId="{059BAA3F-C822-41BD-A313-5063B1F873DC}"/>
          </ac:grpSpMkLst>
        </pc:grpChg>
        <pc:grpChg chg="add del mod">
          <ac:chgData name="Yun Daeseung" userId="5ee0a0ea893e9255" providerId="LiveId" clId="{8B4119A0-8734-465A-A5D1-4638800024DB}" dt="2021-12-19T04:15:03.573" v="4302" actId="165"/>
          <ac:grpSpMkLst>
            <pc:docMk/>
            <pc:sldMk cId="3315220978" sldId="274"/>
            <ac:grpSpMk id="25" creationId="{ABBA93E3-D5C9-47B8-9514-E5C42271C72B}"/>
          </ac:grpSpMkLst>
        </pc:grpChg>
        <pc:grpChg chg="add mod topLvl">
          <ac:chgData name="Yun Daeseung" userId="5ee0a0ea893e9255" providerId="LiveId" clId="{8B4119A0-8734-465A-A5D1-4638800024DB}" dt="2021-12-19T04:20:06.247" v="4396" actId="164"/>
          <ac:grpSpMkLst>
            <pc:docMk/>
            <pc:sldMk cId="3315220978" sldId="274"/>
            <ac:grpSpMk id="26" creationId="{FB064D50-E5FF-468C-8C2B-5F97AF827CF2}"/>
          </ac:grpSpMkLst>
        </pc:grpChg>
        <pc:grpChg chg="add del mod topLvl">
          <ac:chgData name="Yun Daeseung" userId="5ee0a0ea893e9255" providerId="LiveId" clId="{8B4119A0-8734-465A-A5D1-4638800024DB}" dt="2021-12-19T04:19:41.304" v="4382" actId="478"/>
          <ac:grpSpMkLst>
            <pc:docMk/>
            <pc:sldMk cId="3315220978" sldId="274"/>
            <ac:grpSpMk id="33" creationId="{BC473440-97D6-4915-9E27-1582239E2668}"/>
          </ac:grpSpMkLst>
        </pc:grpChg>
        <pc:grpChg chg="add del mod topLvl">
          <ac:chgData name="Yun Daeseung" userId="5ee0a0ea893e9255" providerId="LiveId" clId="{8B4119A0-8734-465A-A5D1-4638800024DB}" dt="2021-12-19T04:19:37.957" v="4380" actId="165"/>
          <ac:grpSpMkLst>
            <pc:docMk/>
            <pc:sldMk cId="3315220978" sldId="274"/>
            <ac:grpSpMk id="36" creationId="{53633CC0-74AC-466E-9D46-7E11B4DD3DEF}"/>
          </ac:grpSpMkLst>
        </pc:grpChg>
        <pc:grpChg chg="add del mod">
          <ac:chgData name="Yun Daeseung" userId="5ee0a0ea893e9255" providerId="LiveId" clId="{8B4119A0-8734-465A-A5D1-4638800024DB}" dt="2021-12-19T04:19:37.457" v="4379" actId="165"/>
          <ac:grpSpMkLst>
            <pc:docMk/>
            <pc:sldMk cId="3315220978" sldId="274"/>
            <ac:grpSpMk id="41" creationId="{8C2BFCC9-D16B-46AF-A347-DC10ABC5E825}"/>
          </ac:grpSpMkLst>
        </pc:grpChg>
        <pc:grpChg chg="add del mod">
          <ac:chgData name="Yun Daeseung" userId="5ee0a0ea893e9255" providerId="LiveId" clId="{8B4119A0-8734-465A-A5D1-4638800024DB}" dt="2021-12-19T04:20:27.989" v="4403" actId="478"/>
          <ac:grpSpMkLst>
            <pc:docMk/>
            <pc:sldMk cId="3315220978" sldId="274"/>
            <ac:grpSpMk id="48" creationId="{8D396F23-B083-429B-9F8A-3982B7802EE3}"/>
          </ac:grpSpMkLst>
        </pc:grpChg>
        <pc:grpChg chg="add del mod">
          <ac:chgData name="Yun Daeseung" userId="5ee0a0ea893e9255" providerId="LiveId" clId="{8B4119A0-8734-465A-A5D1-4638800024DB}" dt="2021-12-19T04:20:45.113" v="4412" actId="165"/>
          <ac:grpSpMkLst>
            <pc:docMk/>
            <pc:sldMk cId="3315220978" sldId="274"/>
            <ac:grpSpMk id="49" creationId="{4E2A97BF-EEB4-42B2-BD6F-7BA2436A4997}"/>
          </ac:grpSpMkLst>
        </pc:grpChg>
        <pc:grpChg chg="mod topLvl">
          <ac:chgData name="Yun Daeseung" userId="5ee0a0ea893e9255" providerId="LiveId" clId="{8B4119A0-8734-465A-A5D1-4638800024DB}" dt="2021-12-19T04:20:45.113" v="4412" actId="165"/>
          <ac:grpSpMkLst>
            <pc:docMk/>
            <pc:sldMk cId="3315220978" sldId="274"/>
            <ac:grpSpMk id="51" creationId="{476781A8-6790-4985-801D-0AFF9EE432AC}"/>
          </ac:grpSpMkLst>
        </pc:grpChg>
        <pc:cxnChg chg="add del mod topLvl">
          <ac:chgData name="Yun Daeseung" userId="5ee0a0ea893e9255" providerId="LiveId" clId="{8B4119A0-8734-465A-A5D1-4638800024DB}" dt="2021-12-19T04:15:36.090" v="4314" actId="478"/>
          <ac:cxnSpMkLst>
            <pc:docMk/>
            <pc:sldMk cId="3315220978" sldId="274"/>
            <ac:cxnSpMk id="6" creationId="{D305B6F0-4959-46F0-A7E5-213814CAE788}"/>
          </ac:cxnSpMkLst>
        </pc:cxnChg>
        <pc:cxnChg chg="add del mod topLvl">
          <ac:chgData name="Yun Daeseung" userId="5ee0a0ea893e9255" providerId="LiveId" clId="{8B4119A0-8734-465A-A5D1-4638800024DB}" dt="2021-12-19T04:15:35.596" v="4313" actId="478"/>
          <ac:cxnSpMkLst>
            <pc:docMk/>
            <pc:sldMk cId="3315220978" sldId="274"/>
            <ac:cxnSpMk id="8" creationId="{4CC1662F-F9E5-4DBF-989F-28B12C047C3F}"/>
          </ac:cxnSpMkLst>
        </pc:cxnChg>
        <pc:cxnChg chg="add mod topLvl">
          <ac:chgData name="Yun Daeseung" userId="5ee0a0ea893e9255" providerId="LiveId" clId="{8B4119A0-8734-465A-A5D1-4638800024DB}" dt="2021-12-19T04:19:41.304" v="4382" actId="478"/>
          <ac:cxnSpMkLst>
            <pc:docMk/>
            <pc:sldMk cId="3315220978" sldId="274"/>
            <ac:cxnSpMk id="14" creationId="{F486D04F-DD8E-409B-8827-E170684EBF39}"/>
          </ac:cxnSpMkLst>
        </pc:cxnChg>
        <pc:cxnChg chg="add mod topLvl">
          <ac:chgData name="Yun Daeseung" userId="5ee0a0ea893e9255" providerId="LiveId" clId="{8B4119A0-8734-465A-A5D1-4638800024DB}" dt="2021-12-19T04:19:37.957" v="4380" actId="165"/>
          <ac:cxnSpMkLst>
            <pc:docMk/>
            <pc:sldMk cId="3315220978" sldId="274"/>
            <ac:cxnSpMk id="16" creationId="{5B5F51C0-6651-4079-8AFF-2D8184E62A8E}"/>
          </ac:cxnSpMkLst>
        </pc:cxnChg>
        <pc:cxnChg chg="add mod topLvl">
          <ac:chgData name="Yun Daeseung" userId="5ee0a0ea893e9255" providerId="LiveId" clId="{8B4119A0-8734-465A-A5D1-4638800024DB}" dt="2021-12-19T04:19:37.957" v="4380" actId="165"/>
          <ac:cxnSpMkLst>
            <pc:docMk/>
            <pc:sldMk cId="3315220978" sldId="274"/>
            <ac:cxnSpMk id="18" creationId="{FBA967AA-0207-4946-A69E-86DBDC5EA4CB}"/>
          </ac:cxnSpMkLst>
        </pc:cxnChg>
        <pc:cxnChg chg="add mod topLvl">
          <ac:chgData name="Yun Daeseung" userId="5ee0a0ea893e9255" providerId="LiveId" clId="{8B4119A0-8734-465A-A5D1-4638800024DB}" dt="2021-12-19T04:19:37.957" v="4380" actId="165"/>
          <ac:cxnSpMkLst>
            <pc:docMk/>
            <pc:sldMk cId="3315220978" sldId="274"/>
            <ac:cxnSpMk id="19" creationId="{DF156086-85FB-4F18-BF4C-159EC7B2CBB3}"/>
          </ac:cxnSpMkLst>
        </pc:cxnChg>
        <pc:cxnChg chg="add del mod topLvl">
          <ac:chgData name="Yun Daeseung" userId="5ee0a0ea893e9255" providerId="LiveId" clId="{8B4119A0-8734-465A-A5D1-4638800024DB}" dt="2021-12-19T04:19:41.304" v="4382" actId="478"/>
          <ac:cxnSpMkLst>
            <pc:docMk/>
            <pc:sldMk cId="3315220978" sldId="274"/>
            <ac:cxnSpMk id="22" creationId="{F902F644-4079-4950-966C-4B23B0F5A00A}"/>
          </ac:cxnSpMkLst>
        </pc:cxnChg>
        <pc:cxnChg chg="add del mod topLvl">
          <ac:chgData name="Yun Daeseung" userId="5ee0a0ea893e9255" providerId="LiveId" clId="{8B4119A0-8734-465A-A5D1-4638800024DB}" dt="2021-12-19T04:19:41.304" v="4382" actId="478"/>
          <ac:cxnSpMkLst>
            <pc:docMk/>
            <pc:sldMk cId="3315220978" sldId="274"/>
            <ac:cxnSpMk id="24" creationId="{A68BCE7D-95DE-49CC-A577-B4906CBA9919}"/>
          </ac:cxnSpMkLst>
        </pc:cxnChg>
        <pc:cxnChg chg="mod">
          <ac:chgData name="Yun Daeseung" userId="5ee0a0ea893e9255" providerId="LiveId" clId="{8B4119A0-8734-465A-A5D1-4638800024DB}" dt="2021-12-19T04:19:37.957" v="4380" actId="165"/>
          <ac:cxnSpMkLst>
            <pc:docMk/>
            <pc:sldMk cId="3315220978" sldId="274"/>
            <ac:cxnSpMk id="29" creationId="{AB18F915-94BB-42C8-894A-9E1201542AD1}"/>
          </ac:cxnSpMkLst>
        </pc:cxnChg>
        <pc:cxnChg chg="mod">
          <ac:chgData name="Yun Daeseung" userId="5ee0a0ea893e9255" providerId="LiveId" clId="{8B4119A0-8734-465A-A5D1-4638800024DB}" dt="2021-12-19T04:19:37.957" v="4380" actId="165"/>
          <ac:cxnSpMkLst>
            <pc:docMk/>
            <pc:sldMk cId="3315220978" sldId="274"/>
            <ac:cxnSpMk id="30" creationId="{ECDE0C85-CC0F-44A1-A903-156DC3A49F25}"/>
          </ac:cxnSpMkLst>
        </pc:cxnChg>
        <pc:cxnChg chg="add del mod topLvl">
          <ac:chgData name="Yun Daeseung" userId="5ee0a0ea893e9255" providerId="LiveId" clId="{8B4119A0-8734-465A-A5D1-4638800024DB}" dt="2021-12-19T04:19:42.152" v="4384" actId="478"/>
          <ac:cxnSpMkLst>
            <pc:docMk/>
            <pc:sldMk cId="3315220978" sldId="274"/>
            <ac:cxnSpMk id="31" creationId="{6BFE3607-990B-4253-9D3E-09BA73739658}"/>
          </ac:cxnSpMkLst>
        </pc:cxnChg>
        <pc:cxnChg chg="add del mod topLvl">
          <ac:chgData name="Yun Daeseung" userId="5ee0a0ea893e9255" providerId="LiveId" clId="{8B4119A0-8734-465A-A5D1-4638800024DB}" dt="2021-12-19T04:19:41.870" v="4383" actId="478"/>
          <ac:cxnSpMkLst>
            <pc:docMk/>
            <pc:sldMk cId="3315220978" sldId="274"/>
            <ac:cxnSpMk id="32" creationId="{72140E5B-9623-4A39-96F3-B701CF30209C}"/>
          </ac:cxnSpMkLst>
        </pc:cxnChg>
        <pc:cxnChg chg="add del mod topLvl">
          <ac:chgData name="Yun Daeseung" userId="5ee0a0ea893e9255" providerId="LiveId" clId="{8B4119A0-8734-465A-A5D1-4638800024DB}" dt="2021-12-19T04:19:43.854" v="4387" actId="478"/>
          <ac:cxnSpMkLst>
            <pc:docMk/>
            <pc:sldMk cId="3315220978" sldId="274"/>
            <ac:cxnSpMk id="34" creationId="{A111C837-AA88-4436-9979-1893522042AA}"/>
          </ac:cxnSpMkLst>
        </pc:cxnChg>
        <pc:cxnChg chg="add del mod topLvl">
          <ac:chgData name="Yun Daeseung" userId="5ee0a0ea893e9255" providerId="LiveId" clId="{8B4119A0-8734-465A-A5D1-4638800024DB}" dt="2021-12-19T04:19:44.229" v="4388" actId="478"/>
          <ac:cxnSpMkLst>
            <pc:docMk/>
            <pc:sldMk cId="3315220978" sldId="274"/>
            <ac:cxnSpMk id="35" creationId="{A1E45460-0E51-467E-8474-B44641024118}"/>
          </ac:cxnSpMkLst>
        </pc:cxnChg>
        <pc:cxnChg chg="add del mod topLvl">
          <ac:chgData name="Yun Daeseung" userId="5ee0a0ea893e9255" providerId="LiveId" clId="{8B4119A0-8734-465A-A5D1-4638800024DB}" dt="2021-12-19T04:19:43.074" v="4385" actId="478"/>
          <ac:cxnSpMkLst>
            <pc:docMk/>
            <pc:sldMk cId="3315220978" sldId="274"/>
            <ac:cxnSpMk id="38" creationId="{CC7EE820-A2FA-4B73-B88E-E94A2D127453}"/>
          </ac:cxnSpMkLst>
        </pc:cxnChg>
        <pc:cxnChg chg="add del mod topLvl">
          <ac:chgData name="Yun Daeseung" userId="5ee0a0ea893e9255" providerId="LiveId" clId="{8B4119A0-8734-465A-A5D1-4638800024DB}" dt="2021-12-19T04:19:43.338" v="4386" actId="478"/>
          <ac:cxnSpMkLst>
            <pc:docMk/>
            <pc:sldMk cId="3315220978" sldId="274"/>
            <ac:cxnSpMk id="40" creationId="{BA30AA3E-F65D-4B7A-B635-B21CB15FA58D}"/>
          </ac:cxnSpMkLst>
        </pc:cxnChg>
        <pc:cxnChg chg="add del mod">
          <ac:chgData name="Yun Daeseung" userId="5ee0a0ea893e9255" providerId="LiveId" clId="{8B4119A0-8734-465A-A5D1-4638800024DB}" dt="2021-12-19T04:19:50.004" v="4391" actId="11529"/>
          <ac:cxnSpMkLst>
            <pc:docMk/>
            <pc:sldMk cId="3315220978" sldId="274"/>
            <ac:cxnSpMk id="43" creationId="{3775185D-55A1-48D4-B977-DD8B7D2C0726}"/>
          </ac:cxnSpMkLst>
        </pc:cxnChg>
        <pc:cxnChg chg="add mod">
          <ac:chgData name="Yun Daeseung" userId="5ee0a0ea893e9255" providerId="LiveId" clId="{8B4119A0-8734-465A-A5D1-4638800024DB}" dt="2021-12-19T04:20:06.247" v="4396" actId="164"/>
          <ac:cxnSpMkLst>
            <pc:docMk/>
            <pc:sldMk cId="3315220978" sldId="274"/>
            <ac:cxnSpMk id="45" creationId="{51A0A9D3-D6CF-4FAC-9CA0-B22028183478}"/>
          </ac:cxnSpMkLst>
        </pc:cxnChg>
        <pc:cxnChg chg="add mod">
          <ac:chgData name="Yun Daeseung" userId="5ee0a0ea893e9255" providerId="LiveId" clId="{8B4119A0-8734-465A-A5D1-4638800024DB}" dt="2021-12-19T04:20:06.247" v="4396" actId="164"/>
          <ac:cxnSpMkLst>
            <pc:docMk/>
            <pc:sldMk cId="3315220978" sldId="274"/>
            <ac:cxnSpMk id="47" creationId="{948CF436-013A-4BF8-89C3-F90271B7F92E}"/>
          </ac:cxnSpMkLst>
        </pc:cxnChg>
        <pc:cxnChg chg="mod topLvl">
          <ac:chgData name="Yun Daeseung" userId="5ee0a0ea893e9255" providerId="LiveId" clId="{8B4119A0-8734-465A-A5D1-4638800024DB}" dt="2021-12-19T04:20:45.113" v="4412" actId="165"/>
          <ac:cxnSpMkLst>
            <pc:docMk/>
            <pc:sldMk cId="3315220978" sldId="274"/>
            <ac:cxnSpMk id="52" creationId="{7FEF8EA5-861D-4296-A286-A081A1EC312C}"/>
          </ac:cxnSpMkLst>
        </pc:cxnChg>
        <pc:cxnChg chg="mod topLvl">
          <ac:chgData name="Yun Daeseung" userId="5ee0a0ea893e9255" providerId="LiveId" clId="{8B4119A0-8734-465A-A5D1-4638800024DB}" dt="2021-12-19T04:20:45.113" v="4412" actId="165"/>
          <ac:cxnSpMkLst>
            <pc:docMk/>
            <pc:sldMk cId="3315220978" sldId="274"/>
            <ac:cxnSpMk id="53" creationId="{42B41769-6EB6-4F85-88F4-4C994D21C478}"/>
          </ac:cxnSpMkLst>
        </pc:cxnChg>
        <pc:cxnChg chg="mod">
          <ac:chgData name="Yun Daeseung" userId="5ee0a0ea893e9255" providerId="LiveId" clId="{8B4119A0-8734-465A-A5D1-4638800024DB}" dt="2021-12-19T04:20:45.113" v="4412" actId="165"/>
          <ac:cxnSpMkLst>
            <pc:docMk/>
            <pc:sldMk cId="3315220978" sldId="274"/>
            <ac:cxnSpMk id="56" creationId="{5BEAE4E6-A8D9-42B8-9985-D8AEBD7269F2}"/>
          </ac:cxnSpMkLst>
        </pc:cxnChg>
        <pc:cxnChg chg="mod">
          <ac:chgData name="Yun Daeseung" userId="5ee0a0ea893e9255" providerId="LiveId" clId="{8B4119A0-8734-465A-A5D1-4638800024DB}" dt="2021-12-19T04:20:45.113" v="4412" actId="165"/>
          <ac:cxnSpMkLst>
            <pc:docMk/>
            <pc:sldMk cId="3315220978" sldId="274"/>
            <ac:cxnSpMk id="57" creationId="{385F0601-BE46-4E66-B1E4-A77C633FE9AB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626841166" sldId="275"/>
        </pc:sldMkLst>
      </pc:sldChg>
      <pc:sldChg chg="addSp delSp modSp add del mod">
        <pc:chgData name="Yun Daeseung" userId="5ee0a0ea893e9255" providerId="LiveId" clId="{8B4119A0-8734-465A-A5D1-4638800024DB}" dt="2021-12-19T04:29:09.558" v="4737" actId="47"/>
        <pc:sldMkLst>
          <pc:docMk/>
          <pc:sldMk cId="1989278485" sldId="275"/>
        </pc:sldMkLst>
        <pc:spChg chg="mod">
          <ac:chgData name="Yun Daeseung" userId="5ee0a0ea893e9255" providerId="LiveId" clId="{8B4119A0-8734-465A-A5D1-4638800024DB}" dt="2021-12-19T02:44:18.313" v="2991" actId="20577"/>
          <ac:spMkLst>
            <pc:docMk/>
            <pc:sldMk cId="1989278485" sldId="275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16:54.372" v="4326"/>
          <ac:spMkLst>
            <pc:docMk/>
            <pc:sldMk cId="1989278485" sldId="275"/>
            <ac:spMk id="26" creationId="{F29D866F-1C37-4998-8330-9DD3417BD114}"/>
          </ac:spMkLst>
        </pc:spChg>
        <pc:spChg chg="mod">
          <ac:chgData name="Yun Daeseung" userId="5ee0a0ea893e9255" providerId="LiveId" clId="{8B4119A0-8734-465A-A5D1-4638800024DB}" dt="2021-12-19T04:16:54.372" v="4326"/>
          <ac:spMkLst>
            <pc:docMk/>
            <pc:sldMk cId="1989278485" sldId="275"/>
            <ac:spMk id="27" creationId="{AC25D495-1ACA-4382-930D-C345708E648E}"/>
          </ac:spMkLst>
        </pc:spChg>
        <pc:spChg chg="mod">
          <ac:chgData name="Yun Daeseung" userId="5ee0a0ea893e9255" providerId="LiveId" clId="{8B4119A0-8734-465A-A5D1-4638800024DB}" dt="2021-12-19T04:16:54.372" v="4326"/>
          <ac:spMkLst>
            <pc:docMk/>
            <pc:sldMk cId="1989278485" sldId="275"/>
            <ac:spMk id="36" creationId="{26B66B55-CF06-404E-B311-804D2DD0D1AC}"/>
          </ac:spMkLst>
        </pc:spChg>
        <pc:spChg chg="mod">
          <ac:chgData name="Yun Daeseung" userId="5ee0a0ea893e9255" providerId="LiveId" clId="{8B4119A0-8734-465A-A5D1-4638800024DB}" dt="2021-12-19T04:16:54.372" v="4326"/>
          <ac:spMkLst>
            <pc:docMk/>
            <pc:sldMk cId="1989278485" sldId="275"/>
            <ac:spMk id="37" creationId="{A15D19F7-C748-4E5D-AD0F-66E88E31D178}"/>
          </ac:spMkLst>
        </pc:spChg>
        <pc:spChg chg="mod">
          <ac:chgData name="Yun Daeseung" userId="5ee0a0ea893e9255" providerId="LiveId" clId="{8B4119A0-8734-465A-A5D1-4638800024DB}" dt="2021-12-19T04:16:54.372" v="4326"/>
          <ac:spMkLst>
            <pc:docMk/>
            <pc:sldMk cId="1989278485" sldId="275"/>
            <ac:spMk id="40" creationId="{C0269EF0-F979-4C7D-806A-00BC79FED850}"/>
          </ac:spMkLst>
        </pc:spChg>
        <pc:grpChg chg="del">
          <ac:chgData name="Yun Daeseung" userId="5ee0a0ea893e9255" providerId="LiveId" clId="{8B4119A0-8734-465A-A5D1-4638800024DB}" dt="2021-12-19T04:16:53.615" v="4325" actId="478"/>
          <ac:grpSpMkLst>
            <pc:docMk/>
            <pc:sldMk cId="1989278485" sldId="275"/>
            <ac:grpSpMk id="10" creationId="{E5D5C3D6-1BFA-4269-ACDD-4FD462DCC086}"/>
          </ac:grpSpMkLst>
        </pc:grpChg>
        <pc:grpChg chg="add mod">
          <ac:chgData name="Yun Daeseung" userId="5ee0a0ea893e9255" providerId="LiveId" clId="{8B4119A0-8734-465A-A5D1-4638800024DB}" dt="2021-12-19T04:16:54.372" v="4326"/>
          <ac:grpSpMkLst>
            <pc:docMk/>
            <pc:sldMk cId="1989278485" sldId="275"/>
            <ac:grpSpMk id="17" creationId="{325D690F-E8F3-4585-872C-2F087F2AD4B0}"/>
          </ac:grpSpMkLst>
        </pc:grpChg>
        <pc:grpChg chg="del">
          <ac:chgData name="Yun Daeseung" userId="5ee0a0ea893e9255" providerId="LiveId" clId="{8B4119A0-8734-465A-A5D1-4638800024DB}" dt="2021-12-19T04:16:53.615" v="4325" actId="478"/>
          <ac:grpSpMkLst>
            <pc:docMk/>
            <pc:sldMk cId="1989278485" sldId="275"/>
            <ac:grpSpMk id="20" creationId="{059BAA3F-C822-41BD-A313-5063B1F873DC}"/>
          </ac:grpSpMkLst>
        </pc:grpChg>
        <pc:grpChg chg="mod">
          <ac:chgData name="Yun Daeseung" userId="5ee0a0ea893e9255" providerId="LiveId" clId="{8B4119A0-8734-465A-A5D1-4638800024DB}" dt="2021-12-19T04:16:54.372" v="4326"/>
          <ac:grpSpMkLst>
            <pc:docMk/>
            <pc:sldMk cId="1989278485" sldId="275"/>
            <ac:grpSpMk id="21" creationId="{FD3FD20E-0403-42AF-9EB5-113301763B22}"/>
          </ac:grpSpMkLst>
        </pc:grpChg>
        <pc:grpChg chg="mod">
          <ac:chgData name="Yun Daeseung" userId="5ee0a0ea893e9255" providerId="LiveId" clId="{8B4119A0-8734-465A-A5D1-4638800024DB}" dt="2021-12-19T04:16:54.372" v="4326"/>
          <ac:grpSpMkLst>
            <pc:docMk/>
            <pc:sldMk cId="1989278485" sldId="275"/>
            <ac:grpSpMk id="28" creationId="{1F3F1F3D-8EB6-4C29-80A2-706AE89C0BBD}"/>
          </ac:grpSpMkLst>
        </pc:grpChg>
        <pc:grpChg chg="mod">
          <ac:chgData name="Yun Daeseung" userId="5ee0a0ea893e9255" providerId="LiveId" clId="{8B4119A0-8734-465A-A5D1-4638800024DB}" dt="2021-12-19T04:16:54.372" v="4326"/>
          <ac:grpSpMkLst>
            <pc:docMk/>
            <pc:sldMk cId="1989278485" sldId="275"/>
            <ac:grpSpMk id="31" creationId="{883DCD0E-A229-4D5E-A147-5368EAED0BC1}"/>
          </ac:grpSpMkLst>
        </pc:grpChg>
        <pc:cxnChg chg="mod">
          <ac:chgData name="Yun Daeseung" userId="5ee0a0ea893e9255" providerId="LiveId" clId="{8B4119A0-8734-465A-A5D1-4638800024DB}" dt="2021-12-19T04:16:53.615" v="4325" actId="478"/>
          <ac:cxnSpMkLst>
            <pc:docMk/>
            <pc:sldMk cId="1989278485" sldId="275"/>
            <ac:cxnSpMk id="14" creationId="{F486D04F-DD8E-409B-8827-E170684EBF39}"/>
          </ac:cxnSpMkLst>
        </pc:cxnChg>
        <pc:cxnChg chg="del">
          <ac:chgData name="Yun Daeseung" userId="5ee0a0ea893e9255" providerId="LiveId" clId="{8B4119A0-8734-465A-A5D1-4638800024DB}" dt="2021-12-19T04:16:53.615" v="4325" actId="478"/>
          <ac:cxnSpMkLst>
            <pc:docMk/>
            <pc:sldMk cId="1989278485" sldId="275"/>
            <ac:cxnSpMk id="22" creationId="{F902F644-4079-4950-966C-4B23B0F5A00A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23" creationId="{FE22609B-41EA-4BA3-B202-ED705BCE31CF}"/>
          </ac:cxnSpMkLst>
        </pc:cxnChg>
        <pc:cxnChg chg="del">
          <ac:chgData name="Yun Daeseung" userId="5ee0a0ea893e9255" providerId="LiveId" clId="{8B4119A0-8734-465A-A5D1-4638800024DB}" dt="2021-12-19T04:16:53.615" v="4325" actId="478"/>
          <ac:cxnSpMkLst>
            <pc:docMk/>
            <pc:sldMk cId="1989278485" sldId="275"/>
            <ac:cxnSpMk id="24" creationId="{A68BCE7D-95DE-49CC-A577-B4906CBA9919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25" creationId="{DD385BF2-50EA-4AEE-A645-F063CA0CCAF6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29" creationId="{A587EAEC-28EC-4515-9C21-C14FB064F67B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0" creationId="{FBDE8180-ACCD-47DF-9696-05A8A764FADB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2" creationId="{25A3014A-EC1C-4BF3-9148-0173906540CF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3" creationId="{72E99B1E-D2B5-4ED8-8C10-9EF142F96507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4" creationId="{3568BD64-1CEE-4712-89CA-3E1FE890E4CC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5" creationId="{3EEE69D3-CD6D-4DA4-8F29-910C1BAB7D38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8" creationId="{95559263-7DF6-44BB-84AD-CEDCAD4376A1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39" creationId="{33A0AE88-C767-4D73-BD49-A2D26E944440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41" creationId="{06BF1CD9-2170-497A-8E4D-32621A8B6651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42" creationId="{F789EFA0-4211-42F8-9CD6-7C62412B5C86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43" creationId="{EB299BCC-B9C8-44B4-B36C-4823B3666B1E}"/>
          </ac:cxnSpMkLst>
        </pc:cxnChg>
        <pc:cxnChg chg="mod">
          <ac:chgData name="Yun Daeseung" userId="5ee0a0ea893e9255" providerId="LiveId" clId="{8B4119A0-8734-465A-A5D1-4638800024DB}" dt="2021-12-19T04:16:54.372" v="4326"/>
          <ac:cxnSpMkLst>
            <pc:docMk/>
            <pc:sldMk cId="1989278485" sldId="275"/>
            <ac:cxnSpMk id="44" creationId="{F9083A9A-AC32-46E4-8FCE-AA77091B1F2D}"/>
          </ac:cxnSpMkLst>
        </pc:cxnChg>
      </pc:sldChg>
      <pc:sldChg chg="addSp delSp modSp add del mod">
        <pc:chgData name="Yun Daeseung" userId="5ee0a0ea893e9255" providerId="LiveId" clId="{8B4119A0-8734-465A-A5D1-4638800024DB}" dt="2021-12-19T04:29:13.026" v="4738" actId="47"/>
        <pc:sldMkLst>
          <pc:docMk/>
          <pc:sldMk cId="107656380" sldId="276"/>
        </pc:sldMkLst>
        <pc:spChg chg="mod topLvl">
          <ac:chgData name="Yun Daeseung" userId="5ee0a0ea893e9255" providerId="LiveId" clId="{8B4119A0-8734-465A-A5D1-4638800024DB}" dt="2021-12-19T02:46:58.410" v="3186" actId="164"/>
          <ac:spMkLst>
            <pc:docMk/>
            <pc:sldMk cId="107656380" sldId="276"/>
            <ac:spMk id="2" creationId="{D10695F7-7D64-405D-BE5F-6936E0C4BD53}"/>
          </ac:spMkLst>
        </pc:spChg>
        <pc:spChg chg="mod">
          <ac:chgData name="Yun Daeseung" userId="5ee0a0ea893e9255" providerId="LiveId" clId="{8B4119A0-8734-465A-A5D1-4638800024DB}" dt="2021-12-19T03:25:55.548" v="3411"/>
          <ac:spMkLst>
            <pc:docMk/>
            <pc:sldMk cId="107656380" sldId="276"/>
            <ac:spMk id="3" creationId="{150770FC-93A3-40E5-8620-594D8C6F3E8C}"/>
          </ac:spMkLst>
        </pc:spChg>
        <pc:spChg chg="mod topLvl">
          <ac:chgData name="Yun Daeseung" userId="5ee0a0ea893e9255" providerId="LiveId" clId="{8B4119A0-8734-465A-A5D1-4638800024DB}" dt="2021-12-19T02:46:58.410" v="3186" actId="164"/>
          <ac:spMkLst>
            <pc:docMk/>
            <pc:sldMk cId="107656380" sldId="276"/>
            <ac:spMk id="4" creationId="{C04F91D0-9791-4774-801C-733FD36C66D8}"/>
          </ac:spMkLst>
        </pc:spChg>
        <pc:spChg chg="mod">
          <ac:chgData name="Yun Daeseung" userId="5ee0a0ea893e9255" providerId="LiveId" clId="{8B4119A0-8734-465A-A5D1-4638800024DB}" dt="2021-12-19T02:46:45.591" v="3178" actId="165"/>
          <ac:spMkLst>
            <pc:docMk/>
            <pc:sldMk cId="107656380" sldId="276"/>
            <ac:spMk id="12" creationId="{1446F60B-6ACD-49A6-9AD7-F6B43A00BF02}"/>
          </ac:spMkLst>
        </pc:spChg>
        <pc:spChg chg="add mod">
          <ac:chgData name="Yun Daeseung" userId="5ee0a0ea893e9255" providerId="LiveId" clId="{8B4119A0-8734-465A-A5D1-4638800024DB}" dt="2021-12-19T02:46:58.410" v="3186" actId="164"/>
          <ac:spMkLst>
            <pc:docMk/>
            <pc:sldMk cId="107656380" sldId="276"/>
            <ac:spMk id="21" creationId="{D7C5AC51-3077-4910-ACF5-C10DF6959ED1}"/>
          </ac:spMkLst>
        </pc:spChg>
        <pc:spChg chg="mod">
          <ac:chgData name="Yun Daeseung" userId="5ee0a0ea893e9255" providerId="LiveId" clId="{8B4119A0-8734-465A-A5D1-4638800024DB}" dt="2021-12-19T04:16:58.758" v="4328"/>
          <ac:spMkLst>
            <pc:docMk/>
            <pc:sldMk cId="107656380" sldId="276"/>
            <ac:spMk id="30" creationId="{B57CABBA-FE37-4444-B03A-41D13918AA08}"/>
          </ac:spMkLst>
        </pc:spChg>
        <pc:spChg chg="mod">
          <ac:chgData name="Yun Daeseung" userId="5ee0a0ea893e9255" providerId="LiveId" clId="{8B4119A0-8734-465A-A5D1-4638800024DB}" dt="2021-12-19T04:16:58.758" v="4328"/>
          <ac:spMkLst>
            <pc:docMk/>
            <pc:sldMk cId="107656380" sldId="276"/>
            <ac:spMk id="31" creationId="{FE5945CD-5457-46DB-99A1-C59206F222CA}"/>
          </ac:spMkLst>
        </pc:spChg>
        <pc:spChg chg="mod">
          <ac:chgData name="Yun Daeseung" userId="5ee0a0ea893e9255" providerId="LiveId" clId="{8B4119A0-8734-465A-A5D1-4638800024DB}" dt="2021-12-19T04:16:58.758" v="4328"/>
          <ac:spMkLst>
            <pc:docMk/>
            <pc:sldMk cId="107656380" sldId="276"/>
            <ac:spMk id="40" creationId="{769D79B1-E5F3-4948-938E-CF1A8EB479B5}"/>
          </ac:spMkLst>
        </pc:spChg>
        <pc:spChg chg="mod">
          <ac:chgData name="Yun Daeseung" userId="5ee0a0ea893e9255" providerId="LiveId" clId="{8B4119A0-8734-465A-A5D1-4638800024DB}" dt="2021-12-19T04:16:58.758" v="4328"/>
          <ac:spMkLst>
            <pc:docMk/>
            <pc:sldMk cId="107656380" sldId="276"/>
            <ac:spMk id="41" creationId="{0D9DF719-CDE5-405B-BCB1-0B94CE2CC030}"/>
          </ac:spMkLst>
        </pc:spChg>
        <pc:spChg chg="mod">
          <ac:chgData name="Yun Daeseung" userId="5ee0a0ea893e9255" providerId="LiveId" clId="{8B4119A0-8734-465A-A5D1-4638800024DB}" dt="2021-12-19T04:16:58.758" v="4328"/>
          <ac:spMkLst>
            <pc:docMk/>
            <pc:sldMk cId="107656380" sldId="276"/>
            <ac:spMk id="44" creationId="{736E429B-7023-477F-B102-53AF080D75F7}"/>
          </ac:spMkLst>
        </pc:spChg>
        <pc:spChg chg="add mod">
          <ac:chgData name="Yun Daeseung" userId="5ee0a0ea893e9255" providerId="LiveId" clId="{8B4119A0-8734-465A-A5D1-4638800024DB}" dt="2021-12-19T04:17:29.765" v="4350" actId="164"/>
          <ac:spMkLst>
            <pc:docMk/>
            <pc:sldMk cId="107656380" sldId="276"/>
            <ac:spMk id="49" creationId="{6C7C1D91-59BF-4906-8193-950DE2865D40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54" creationId="{CB9A8EC3-090C-4BD9-A325-A949B0DE8CA5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60" creationId="{FA645B2B-738F-4B79-83A9-D0FAFD2087A7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61" creationId="{E699A4F1-ADD2-4240-BF56-ADC727F4BAC2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70" creationId="{1E1E0BBB-212F-49AA-9FCE-390BB6CBF508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71" creationId="{98444820-4B14-4CD5-A590-B7CDF3D87F70}"/>
          </ac:spMkLst>
        </pc:spChg>
        <pc:spChg chg="mod">
          <ac:chgData name="Yun Daeseung" userId="5ee0a0ea893e9255" providerId="LiveId" clId="{8B4119A0-8734-465A-A5D1-4638800024DB}" dt="2021-12-19T04:17:41.884" v="4354"/>
          <ac:spMkLst>
            <pc:docMk/>
            <pc:sldMk cId="107656380" sldId="276"/>
            <ac:spMk id="74" creationId="{2082B4AF-E491-42B8-A65B-1B553641099F}"/>
          </ac:spMkLst>
        </pc:spChg>
        <pc:grpChg chg="add del mod">
          <ac:chgData name="Yun Daeseung" userId="5ee0a0ea893e9255" providerId="LiveId" clId="{8B4119A0-8734-465A-A5D1-4638800024DB}" dt="2021-12-19T02:46:45.591" v="3178" actId="165"/>
          <ac:grpSpMkLst>
            <pc:docMk/>
            <pc:sldMk cId="107656380" sldId="276"/>
            <ac:grpSpMk id="5" creationId="{9FF8EC5B-8664-4BB5-8FC9-071C2E6201B3}"/>
          </ac:grpSpMkLst>
        </pc:grpChg>
        <pc:grpChg chg="add del mod">
          <ac:chgData name="Yun Daeseung" userId="5ee0a0ea893e9255" providerId="LiveId" clId="{8B4119A0-8734-465A-A5D1-4638800024DB}" dt="2021-12-19T04:16:58.127" v="4327" actId="478"/>
          <ac:grpSpMkLst>
            <pc:docMk/>
            <pc:sldMk cId="107656380" sldId="276"/>
            <ac:grpSpMk id="7" creationId="{3769F2B4-0701-4D8E-9872-7BEB8A7D6FFF}"/>
          </ac:grpSpMkLst>
        </pc:grpChg>
        <pc:grpChg chg="del mod topLvl">
          <ac:chgData name="Yun Daeseung" userId="5ee0a0ea893e9255" providerId="LiveId" clId="{8B4119A0-8734-465A-A5D1-4638800024DB}" dt="2021-12-19T02:46:47.951" v="3179" actId="165"/>
          <ac:grpSpMkLst>
            <pc:docMk/>
            <pc:sldMk cId="107656380" sldId="276"/>
            <ac:grpSpMk id="10" creationId="{E5D5C3D6-1BFA-4269-ACDD-4FD462DCC086}"/>
          </ac:grpSpMkLst>
        </pc:grpChg>
        <pc:grpChg chg="add mod">
          <ac:chgData name="Yun Daeseung" userId="5ee0a0ea893e9255" providerId="LiveId" clId="{8B4119A0-8734-465A-A5D1-4638800024DB}" dt="2021-12-19T04:17:29.765" v="4350" actId="164"/>
          <ac:grpSpMkLst>
            <pc:docMk/>
            <pc:sldMk cId="107656380" sldId="276"/>
            <ac:grpSpMk id="11" creationId="{79BBEB18-2EA1-43AD-AB52-7EFD7A4345E1}"/>
          </ac:grpSpMkLst>
        </pc:grpChg>
        <pc:grpChg chg="mod topLvl">
          <ac:chgData name="Yun Daeseung" userId="5ee0a0ea893e9255" providerId="LiveId" clId="{8B4119A0-8734-465A-A5D1-4638800024DB}" dt="2021-12-19T02:46:58.410" v="3186" actId="164"/>
          <ac:grpSpMkLst>
            <pc:docMk/>
            <pc:sldMk cId="107656380" sldId="276"/>
            <ac:grpSpMk id="20" creationId="{059BAA3F-C822-41BD-A313-5063B1F873DC}"/>
          </ac:grpSpMkLst>
        </pc:grpChg>
        <pc:grpChg chg="add mod">
          <ac:chgData name="Yun Daeseung" userId="5ee0a0ea893e9255" providerId="LiveId" clId="{8B4119A0-8734-465A-A5D1-4638800024DB}" dt="2021-12-19T04:17:29.765" v="4350" actId="164"/>
          <ac:grpSpMkLst>
            <pc:docMk/>
            <pc:sldMk cId="107656380" sldId="276"/>
            <ac:grpSpMk id="26" creationId="{ED434538-26ED-42C3-8A83-AC3F2C42B597}"/>
          </ac:grpSpMkLst>
        </pc:grpChg>
        <pc:grpChg chg="mod">
          <ac:chgData name="Yun Daeseung" userId="5ee0a0ea893e9255" providerId="LiveId" clId="{8B4119A0-8734-465A-A5D1-4638800024DB}" dt="2021-12-19T04:16:58.758" v="4328"/>
          <ac:grpSpMkLst>
            <pc:docMk/>
            <pc:sldMk cId="107656380" sldId="276"/>
            <ac:grpSpMk id="27" creationId="{55973625-D080-499A-A2AC-D9FFE80A6ABD}"/>
          </ac:grpSpMkLst>
        </pc:grpChg>
        <pc:grpChg chg="mod">
          <ac:chgData name="Yun Daeseung" userId="5ee0a0ea893e9255" providerId="LiveId" clId="{8B4119A0-8734-465A-A5D1-4638800024DB}" dt="2021-12-19T04:16:58.758" v="4328"/>
          <ac:grpSpMkLst>
            <pc:docMk/>
            <pc:sldMk cId="107656380" sldId="276"/>
            <ac:grpSpMk id="32" creationId="{45ECBF62-9E48-455B-9628-E7DA49B34EF4}"/>
          </ac:grpSpMkLst>
        </pc:grpChg>
        <pc:grpChg chg="mod">
          <ac:chgData name="Yun Daeseung" userId="5ee0a0ea893e9255" providerId="LiveId" clId="{8B4119A0-8734-465A-A5D1-4638800024DB}" dt="2021-12-19T04:16:58.758" v="4328"/>
          <ac:grpSpMkLst>
            <pc:docMk/>
            <pc:sldMk cId="107656380" sldId="276"/>
            <ac:grpSpMk id="35" creationId="{3F8A2235-08F5-47A4-941E-5B0E363B9F47}"/>
          </ac:grpSpMkLst>
        </pc:grpChg>
        <pc:grpChg chg="add del mod">
          <ac:chgData name="Yun Daeseung" userId="5ee0a0ea893e9255" providerId="LiveId" clId="{8B4119A0-8734-465A-A5D1-4638800024DB}" dt="2021-12-19T04:17:42.784" v="4355" actId="478"/>
          <ac:grpSpMkLst>
            <pc:docMk/>
            <pc:sldMk cId="107656380" sldId="276"/>
            <ac:grpSpMk id="52" creationId="{01760CA2-56D6-4C00-A644-1B559FAD059C}"/>
          </ac:grpSpMkLst>
        </pc:grpChg>
        <pc:grpChg chg="mod">
          <ac:chgData name="Yun Daeseung" userId="5ee0a0ea893e9255" providerId="LiveId" clId="{8B4119A0-8734-465A-A5D1-4638800024DB}" dt="2021-12-19T04:17:41.884" v="4354"/>
          <ac:grpSpMkLst>
            <pc:docMk/>
            <pc:sldMk cId="107656380" sldId="276"/>
            <ac:grpSpMk id="53" creationId="{F82AD2EE-2027-491C-8FA7-040C9C0C6C3F}"/>
          </ac:grpSpMkLst>
        </pc:grpChg>
        <pc:grpChg chg="mod">
          <ac:chgData name="Yun Daeseung" userId="5ee0a0ea893e9255" providerId="LiveId" clId="{8B4119A0-8734-465A-A5D1-4638800024DB}" dt="2021-12-19T04:17:41.884" v="4354"/>
          <ac:grpSpMkLst>
            <pc:docMk/>
            <pc:sldMk cId="107656380" sldId="276"/>
            <ac:grpSpMk id="57" creationId="{E506683E-7C7D-42EB-91AA-5976205DFE6C}"/>
          </ac:grpSpMkLst>
        </pc:grpChg>
        <pc:grpChg chg="mod">
          <ac:chgData name="Yun Daeseung" userId="5ee0a0ea893e9255" providerId="LiveId" clId="{8B4119A0-8734-465A-A5D1-4638800024DB}" dt="2021-12-19T04:17:41.884" v="4354"/>
          <ac:grpSpMkLst>
            <pc:docMk/>
            <pc:sldMk cId="107656380" sldId="276"/>
            <ac:grpSpMk id="62" creationId="{8F5FCD5A-154B-40AB-97C9-F1D4A470C490}"/>
          </ac:grpSpMkLst>
        </pc:grpChg>
        <pc:grpChg chg="mod">
          <ac:chgData name="Yun Daeseung" userId="5ee0a0ea893e9255" providerId="LiveId" clId="{8B4119A0-8734-465A-A5D1-4638800024DB}" dt="2021-12-19T04:17:41.884" v="4354"/>
          <ac:grpSpMkLst>
            <pc:docMk/>
            <pc:sldMk cId="107656380" sldId="276"/>
            <ac:grpSpMk id="65" creationId="{2C5AFED0-8993-4886-9E6E-8E40145383AC}"/>
          </ac:grpSpMkLst>
        </pc:grpChg>
        <pc:cxnChg chg="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6" creationId="{D305B6F0-4959-46F0-A7E5-213814CAE788}"/>
          </ac:cxnSpMkLst>
        </pc:cxnChg>
        <pc:cxnChg chg="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8" creationId="{4CC1662F-F9E5-4DBF-989F-28B12C047C3F}"/>
          </ac:cxnSpMkLst>
        </pc:cxnChg>
        <pc:cxnChg chg="mod">
          <ac:chgData name="Yun Daeseung" userId="5ee0a0ea893e9255" providerId="LiveId" clId="{8B4119A0-8734-465A-A5D1-4638800024DB}" dt="2021-12-19T04:16:58.127" v="4327" actId="478"/>
          <ac:cxnSpMkLst>
            <pc:docMk/>
            <pc:sldMk cId="107656380" sldId="276"/>
            <ac:cxnSpMk id="14" creationId="{F486D04F-DD8E-409B-8827-E170684EBF39}"/>
          </ac:cxnSpMkLst>
        </pc:cxnChg>
        <pc:cxnChg chg="mod">
          <ac:chgData name="Yun Daeseung" userId="5ee0a0ea893e9255" providerId="LiveId" clId="{8B4119A0-8734-465A-A5D1-4638800024DB}" dt="2021-12-19T02:46:45.591" v="3178" actId="165"/>
          <ac:cxnSpMkLst>
            <pc:docMk/>
            <pc:sldMk cId="107656380" sldId="276"/>
            <ac:cxnSpMk id="16" creationId="{5B5F51C0-6651-4079-8AFF-2D8184E62A8E}"/>
          </ac:cxnSpMkLst>
        </pc:cxnChg>
        <pc:cxnChg chg="mod">
          <ac:chgData name="Yun Daeseung" userId="5ee0a0ea893e9255" providerId="LiveId" clId="{8B4119A0-8734-465A-A5D1-4638800024DB}" dt="2021-12-19T02:46:45.591" v="3178" actId="165"/>
          <ac:cxnSpMkLst>
            <pc:docMk/>
            <pc:sldMk cId="107656380" sldId="276"/>
            <ac:cxnSpMk id="18" creationId="{FBA967AA-0207-4946-A69E-86DBDC5EA4CB}"/>
          </ac:cxnSpMkLst>
        </pc:cxnChg>
        <pc:cxnChg chg="mod">
          <ac:chgData name="Yun Daeseung" userId="5ee0a0ea893e9255" providerId="LiveId" clId="{8B4119A0-8734-465A-A5D1-4638800024DB}" dt="2021-12-19T02:46:45.591" v="3178" actId="165"/>
          <ac:cxnSpMkLst>
            <pc:docMk/>
            <pc:sldMk cId="107656380" sldId="276"/>
            <ac:cxnSpMk id="19" creationId="{DF156086-85FB-4F18-BF4C-159EC7B2CBB3}"/>
          </ac:cxnSpMkLst>
        </pc:cxnChg>
        <pc:cxnChg chg="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22" creationId="{F902F644-4079-4950-966C-4B23B0F5A00A}"/>
          </ac:cxnSpMkLst>
        </pc:cxnChg>
        <pc:cxnChg chg="add 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23" creationId="{91295099-6BE4-46CB-BAB2-A1CA37E53BF5}"/>
          </ac:cxnSpMkLst>
        </pc:cxnChg>
        <pc:cxnChg chg="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24" creationId="{A68BCE7D-95DE-49CC-A577-B4906CBA9919}"/>
          </ac:cxnSpMkLst>
        </pc:cxnChg>
        <pc:cxnChg chg="add mod topLvl">
          <ac:chgData name="Yun Daeseung" userId="5ee0a0ea893e9255" providerId="LiveId" clId="{8B4119A0-8734-465A-A5D1-4638800024DB}" dt="2021-12-19T02:46:58.410" v="3186" actId="164"/>
          <ac:cxnSpMkLst>
            <pc:docMk/>
            <pc:sldMk cId="107656380" sldId="276"/>
            <ac:cxnSpMk id="25" creationId="{9172C45E-7985-4C79-96E8-F9D097C2F4BA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28" creationId="{25CD15A9-933F-4E1E-966A-ABB4B30D4157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29" creationId="{BA809DF2-B94E-495D-9488-58EBF5888689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3" creationId="{9FB54556-2FB9-476F-8F6D-9F1A36ED6446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4" creationId="{DBAD64E5-9D88-4BFA-B4B2-E96A011D636C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6" creationId="{D379025C-3FAC-4AAF-98DF-7C0129B3013C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7" creationId="{86EFA491-0DA2-45D7-B264-584290C3A0C6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8" creationId="{22060984-AFEE-473D-9730-3AD42D1D88C1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39" creationId="{7A931D65-1BEA-45E7-91C9-5539AA693294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2" creationId="{080976D5-037A-41C7-B761-EFD200A938A1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3" creationId="{397AF628-39D7-4479-BA9E-E24AA271A233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5" creationId="{5464E288-2681-46AC-A0A0-B221ED2F1172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6" creationId="{9DD951F5-3350-4531-8493-E4F5C2802945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7" creationId="{591EB527-C110-49AA-A52E-C42F8AE96C2C}"/>
          </ac:cxnSpMkLst>
        </pc:cxnChg>
        <pc:cxnChg chg="mod">
          <ac:chgData name="Yun Daeseung" userId="5ee0a0ea893e9255" providerId="LiveId" clId="{8B4119A0-8734-465A-A5D1-4638800024DB}" dt="2021-12-19T04:16:58.758" v="4328"/>
          <ac:cxnSpMkLst>
            <pc:docMk/>
            <pc:sldMk cId="107656380" sldId="276"/>
            <ac:cxnSpMk id="48" creationId="{3BCCCC5F-7F89-4C45-B7BC-7284E2C184F7}"/>
          </ac:cxnSpMkLst>
        </pc:cxnChg>
        <pc:cxnChg chg="add mod">
          <ac:chgData name="Yun Daeseung" userId="5ee0a0ea893e9255" providerId="LiveId" clId="{8B4119A0-8734-465A-A5D1-4638800024DB}" dt="2021-12-19T04:17:29.765" v="4350" actId="164"/>
          <ac:cxnSpMkLst>
            <pc:docMk/>
            <pc:sldMk cId="107656380" sldId="276"/>
            <ac:cxnSpMk id="50" creationId="{90EF9C75-6142-45C2-9C80-F31874EB43F1}"/>
          </ac:cxnSpMkLst>
        </pc:cxnChg>
        <pc:cxnChg chg="add mod">
          <ac:chgData name="Yun Daeseung" userId="5ee0a0ea893e9255" providerId="LiveId" clId="{8B4119A0-8734-465A-A5D1-4638800024DB}" dt="2021-12-19T04:17:29.765" v="4350" actId="164"/>
          <ac:cxnSpMkLst>
            <pc:docMk/>
            <pc:sldMk cId="107656380" sldId="276"/>
            <ac:cxnSpMk id="51" creationId="{1266EC32-C5FB-422A-AA19-5540A2B8C49F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55" creationId="{F3284729-8B1A-45C6-8E23-D6CE4ACF2A45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56" creationId="{2F09909C-D356-49A9-A6FA-687E23D2D1BB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58" creationId="{D9C3A870-F715-4B78-A373-17938E79ABDD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59" creationId="{3962D7DC-2268-43ED-A909-0F365F0021D9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3" creationId="{479D1AE1-174C-4902-840D-3B0604AFDBB5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4" creationId="{9D3A418F-C0C8-42F2-8D44-50A32F670ADE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6" creationId="{54AB9CA5-B386-45D9-A0CA-1B4A6E2A0A8A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7" creationId="{CA5710E9-5C6C-4F41-8D41-F6DD32B9C8D4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8" creationId="{60861470-AD26-41ED-B547-18DA64E83E95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69" creationId="{4874AEAF-4632-4A3A-B1F2-B1820001E829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72" creationId="{FDA82383-4A2E-47D8-8A80-7E2198A47434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73" creationId="{3CAFF222-E015-4365-A35C-580BB32BBE19}"/>
          </ac:cxnSpMkLst>
        </pc:cxnChg>
        <pc:cxnChg chg="mod">
          <ac:chgData name="Yun Daeseung" userId="5ee0a0ea893e9255" providerId="LiveId" clId="{8B4119A0-8734-465A-A5D1-4638800024DB}" dt="2021-12-19T04:17:42.784" v="4355" actId="478"/>
          <ac:cxnSpMkLst>
            <pc:docMk/>
            <pc:sldMk cId="107656380" sldId="276"/>
            <ac:cxnSpMk id="75" creationId="{51C41699-17F8-481E-BE1F-0AC6545B41B3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76" creationId="{418274B5-B094-491D-BF5A-0DD5EA2709B0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77" creationId="{0BDBDF9C-DC9E-47E4-8154-CDBF3F3ADC94}"/>
          </ac:cxnSpMkLst>
        </pc:cxnChg>
        <pc:cxnChg chg="mod">
          <ac:chgData name="Yun Daeseung" userId="5ee0a0ea893e9255" providerId="LiveId" clId="{8B4119A0-8734-465A-A5D1-4638800024DB}" dt="2021-12-19T04:17:41.884" v="4354"/>
          <ac:cxnSpMkLst>
            <pc:docMk/>
            <pc:sldMk cId="107656380" sldId="276"/>
            <ac:cxnSpMk id="78" creationId="{58E472C7-96FF-4F48-A2D0-3C1DC3A572ED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02616344" sldId="276"/>
        </pc:sldMkLst>
      </pc:sldChg>
      <pc:sldChg chg="addSp delSp modSp add del mod">
        <pc:chgData name="Yun Daeseung" userId="5ee0a0ea893e9255" providerId="LiveId" clId="{8B4119A0-8734-465A-A5D1-4638800024DB}" dt="2021-12-19T04:29:33.989" v="4740" actId="47"/>
        <pc:sldMkLst>
          <pc:docMk/>
          <pc:sldMk cId="2403604805" sldId="277"/>
        </pc:sldMkLst>
        <pc:spChg chg="mod">
          <ac:chgData name="Yun Daeseung" userId="5ee0a0ea893e9255" providerId="LiveId" clId="{8B4119A0-8734-465A-A5D1-4638800024DB}" dt="2021-12-19T03:26:05.399" v="3420"/>
          <ac:spMkLst>
            <pc:docMk/>
            <pc:sldMk cId="2403604805" sldId="277"/>
            <ac:spMk id="3" creationId="{150770FC-93A3-40E5-8620-594D8C6F3E8C}"/>
          </ac:spMkLst>
        </pc:spChg>
        <pc:spChg chg="add del mod">
          <ac:chgData name="Yun Daeseung" userId="5ee0a0ea893e9255" providerId="LiveId" clId="{8B4119A0-8734-465A-A5D1-4638800024DB}" dt="2021-12-19T04:17:40.156" v="4353" actId="478"/>
          <ac:spMkLst>
            <pc:docMk/>
            <pc:sldMk cId="2403604805" sldId="277"/>
            <ac:spMk id="26" creationId="{D8DDC1A2-1DD5-4BFE-AE16-035DF4EA9F88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31" creationId="{A6662ED3-AD1F-4B1E-B8B0-DA781FE1EE1E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37" creationId="{628BAC08-8008-442B-8FA0-F871C782DB7D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38" creationId="{DB7C5708-5A9D-47E2-9CA5-F26DF8682367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47" creationId="{F5560FCE-C65F-472D-B31D-2B6862FA328F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48" creationId="{CBF4DCBB-2E14-4640-A64F-CD9F32DF6732}"/>
          </ac:spMkLst>
        </pc:spChg>
        <pc:spChg chg="mod">
          <ac:chgData name="Yun Daeseung" userId="5ee0a0ea893e9255" providerId="LiveId" clId="{8B4119A0-8734-465A-A5D1-4638800024DB}" dt="2021-12-19T04:17:43.687" v="4356"/>
          <ac:spMkLst>
            <pc:docMk/>
            <pc:sldMk cId="2403604805" sldId="277"/>
            <ac:spMk id="51" creationId="{9255F72E-6D77-4843-AF4D-4C401B2A7F2F}"/>
          </ac:spMkLst>
        </pc:spChg>
        <pc:grpChg chg="del">
          <ac:chgData name="Yun Daeseung" userId="5ee0a0ea893e9255" providerId="LiveId" clId="{8B4119A0-8734-465A-A5D1-4638800024DB}" dt="2021-12-19T04:17:37.597" v="4351" actId="478"/>
          <ac:grpSpMkLst>
            <pc:docMk/>
            <pc:sldMk cId="2403604805" sldId="277"/>
            <ac:grpSpMk id="7" creationId="{3769F2B4-0701-4D8E-9872-7BEB8A7D6FFF}"/>
          </ac:grpSpMkLst>
        </pc:grpChg>
        <pc:grpChg chg="add mod">
          <ac:chgData name="Yun Daeseung" userId="5ee0a0ea893e9255" providerId="LiveId" clId="{8B4119A0-8734-465A-A5D1-4638800024DB}" dt="2021-12-19T04:17:43.687" v="4356"/>
          <ac:grpSpMkLst>
            <pc:docMk/>
            <pc:sldMk cId="2403604805" sldId="277"/>
            <ac:grpSpMk id="29" creationId="{E4AE069E-9B44-4E40-8E7D-CB1183DDD802}"/>
          </ac:grpSpMkLst>
        </pc:grpChg>
        <pc:grpChg chg="mod">
          <ac:chgData name="Yun Daeseung" userId="5ee0a0ea893e9255" providerId="LiveId" clId="{8B4119A0-8734-465A-A5D1-4638800024DB}" dt="2021-12-19T04:17:43.687" v="4356"/>
          <ac:grpSpMkLst>
            <pc:docMk/>
            <pc:sldMk cId="2403604805" sldId="277"/>
            <ac:grpSpMk id="30" creationId="{284572C0-C092-442C-BECB-E52A4D5747C9}"/>
          </ac:grpSpMkLst>
        </pc:grpChg>
        <pc:grpChg chg="mod">
          <ac:chgData name="Yun Daeseung" userId="5ee0a0ea893e9255" providerId="LiveId" clId="{8B4119A0-8734-465A-A5D1-4638800024DB}" dt="2021-12-19T04:17:43.687" v="4356"/>
          <ac:grpSpMkLst>
            <pc:docMk/>
            <pc:sldMk cId="2403604805" sldId="277"/>
            <ac:grpSpMk id="34" creationId="{42A26425-2518-4AD2-A128-186AFE9BAB59}"/>
          </ac:grpSpMkLst>
        </pc:grpChg>
        <pc:grpChg chg="mod">
          <ac:chgData name="Yun Daeseung" userId="5ee0a0ea893e9255" providerId="LiveId" clId="{8B4119A0-8734-465A-A5D1-4638800024DB}" dt="2021-12-19T04:17:43.687" v="4356"/>
          <ac:grpSpMkLst>
            <pc:docMk/>
            <pc:sldMk cId="2403604805" sldId="277"/>
            <ac:grpSpMk id="39" creationId="{8FA3F34F-A29A-49D1-903A-E7F6925AA6BA}"/>
          </ac:grpSpMkLst>
        </pc:grpChg>
        <pc:grpChg chg="mod">
          <ac:chgData name="Yun Daeseung" userId="5ee0a0ea893e9255" providerId="LiveId" clId="{8B4119A0-8734-465A-A5D1-4638800024DB}" dt="2021-12-19T04:17:43.687" v="4356"/>
          <ac:grpSpMkLst>
            <pc:docMk/>
            <pc:sldMk cId="2403604805" sldId="277"/>
            <ac:grpSpMk id="42" creationId="{52667884-6298-4C13-8C67-C00936E25EF2}"/>
          </ac:grpSpMkLst>
        </pc:grpChg>
        <pc:cxnChg chg="mod">
          <ac:chgData name="Yun Daeseung" userId="5ee0a0ea893e9255" providerId="LiveId" clId="{8B4119A0-8734-465A-A5D1-4638800024DB}" dt="2021-12-19T04:17:37.597" v="4351" actId="478"/>
          <ac:cxnSpMkLst>
            <pc:docMk/>
            <pc:sldMk cId="2403604805" sldId="277"/>
            <ac:cxnSpMk id="14" creationId="{F486D04F-DD8E-409B-8827-E170684EBF39}"/>
          </ac:cxnSpMkLst>
        </pc:cxnChg>
        <pc:cxnChg chg="add del mod">
          <ac:chgData name="Yun Daeseung" userId="5ee0a0ea893e9255" providerId="LiveId" clId="{8B4119A0-8734-465A-A5D1-4638800024DB}" dt="2021-12-19T04:17:40.156" v="4353" actId="478"/>
          <ac:cxnSpMkLst>
            <pc:docMk/>
            <pc:sldMk cId="2403604805" sldId="277"/>
            <ac:cxnSpMk id="27" creationId="{F16EDE93-46FD-4471-86CA-0BF82DC9C9D0}"/>
          </ac:cxnSpMkLst>
        </pc:cxnChg>
        <pc:cxnChg chg="add del mod">
          <ac:chgData name="Yun Daeseung" userId="5ee0a0ea893e9255" providerId="LiveId" clId="{8B4119A0-8734-465A-A5D1-4638800024DB}" dt="2021-12-19T04:17:40.156" v="4353" actId="478"/>
          <ac:cxnSpMkLst>
            <pc:docMk/>
            <pc:sldMk cId="2403604805" sldId="277"/>
            <ac:cxnSpMk id="28" creationId="{262D0E7C-6860-4DAD-B2C2-2CBAFB9F5F65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32" creationId="{76474E34-620E-441D-A7F1-77A466C0BB48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33" creationId="{FE039F9F-0332-4802-9002-571D4B7FBC96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35" creationId="{FB126150-0BD4-462B-8032-0262E87739FD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36" creationId="{7DF249AE-DC14-4C21-89D9-2845144ED3B9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0" creationId="{56431FEE-88BF-4328-8179-EB0F66A75ECA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1" creationId="{52A246A5-6329-4B52-A26B-2DFDD504A33C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3" creationId="{58D9BE16-980D-4884-A7DD-44079DBEE1F9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4" creationId="{1204288B-AABB-413A-8A46-ECCBF7FD2BAE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5" creationId="{F8A0F8B6-72C8-4D8C-9661-CC7E9B501238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6" creationId="{D21E65B4-D3E7-4927-B5B1-C7E9C2132240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49" creationId="{AEEBC4D8-AA94-4AF1-8F14-35B820957558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50" creationId="{0F9C0E76-6CDF-473C-8D2D-5B0F7AEDF0F7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52" creationId="{EE609C9D-8AA6-48C4-8F44-5A99B7E2C556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53" creationId="{921F53EC-7DF4-461C-AD84-D2F8A0DD752A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54" creationId="{90FDE364-1FF1-4487-9CEB-DBA31E1DFC45}"/>
          </ac:cxnSpMkLst>
        </pc:cxnChg>
        <pc:cxnChg chg="mod">
          <ac:chgData name="Yun Daeseung" userId="5ee0a0ea893e9255" providerId="LiveId" clId="{8B4119A0-8734-465A-A5D1-4638800024DB}" dt="2021-12-19T04:17:43.687" v="4356"/>
          <ac:cxnSpMkLst>
            <pc:docMk/>
            <pc:sldMk cId="2403604805" sldId="277"/>
            <ac:cxnSpMk id="55" creationId="{98269AAF-518E-4DA3-A930-9046BBDF95AB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277064937" sldId="277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86933081" sldId="278"/>
        </pc:sldMkLst>
      </pc:sldChg>
      <pc:sldChg chg="addSp delSp modSp add del mod">
        <pc:chgData name="Yun Daeseung" userId="5ee0a0ea893e9255" providerId="LiveId" clId="{8B4119A0-8734-465A-A5D1-4638800024DB}" dt="2021-12-19T04:29:51.889" v="4749" actId="47"/>
        <pc:sldMkLst>
          <pc:docMk/>
          <pc:sldMk cId="1939364438" sldId="278"/>
        </pc:sldMkLst>
        <pc:spChg chg="mod">
          <ac:chgData name="Yun Daeseung" userId="5ee0a0ea893e9255" providerId="LiveId" clId="{8B4119A0-8734-465A-A5D1-4638800024DB}" dt="2021-12-19T03:26:21.051" v="3429"/>
          <ac:spMkLst>
            <pc:docMk/>
            <pc:sldMk cId="1939364438" sldId="278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28" creationId="{F9A5A337-3BF3-4E67-843E-4A76BEF3D220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34" creationId="{152C1D94-631C-4BAF-B179-75B1581F0D8E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35" creationId="{EF85E07E-63B5-4A48-A1C0-D365890031BE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44" creationId="{ED7856AA-D7D6-4805-83BF-8A468BD98DBC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45" creationId="{B1D0CD4F-EDB0-4F88-A69E-0A9BA6A93076}"/>
          </ac:spMkLst>
        </pc:spChg>
        <pc:spChg chg="mod">
          <ac:chgData name="Yun Daeseung" userId="5ee0a0ea893e9255" providerId="LiveId" clId="{8B4119A0-8734-465A-A5D1-4638800024DB}" dt="2021-12-19T04:17:49.478" v="4358"/>
          <ac:spMkLst>
            <pc:docMk/>
            <pc:sldMk cId="1939364438" sldId="278"/>
            <ac:spMk id="48" creationId="{22F2126F-A13A-4D1D-A83C-51BF6111DAC5}"/>
          </ac:spMkLst>
        </pc:spChg>
        <pc:grpChg chg="del">
          <ac:chgData name="Yun Daeseung" userId="5ee0a0ea893e9255" providerId="LiveId" clId="{8B4119A0-8734-465A-A5D1-4638800024DB}" dt="2021-12-19T04:17:48.924" v="4357" actId="478"/>
          <ac:grpSpMkLst>
            <pc:docMk/>
            <pc:sldMk cId="1939364438" sldId="278"/>
            <ac:grpSpMk id="7" creationId="{3769F2B4-0701-4D8E-9872-7BEB8A7D6FFF}"/>
          </ac:grpSpMkLst>
        </pc:grpChg>
        <pc:grpChg chg="add mod">
          <ac:chgData name="Yun Daeseung" userId="5ee0a0ea893e9255" providerId="LiveId" clId="{8B4119A0-8734-465A-A5D1-4638800024DB}" dt="2021-12-19T04:17:49.478" v="4358"/>
          <ac:grpSpMkLst>
            <pc:docMk/>
            <pc:sldMk cId="1939364438" sldId="278"/>
            <ac:grpSpMk id="26" creationId="{1339239E-5BDA-4348-A707-04843A682AA2}"/>
          </ac:grpSpMkLst>
        </pc:grpChg>
        <pc:grpChg chg="mod">
          <ac:chgData name="Yun Daeseung" userId="5ee0a0ea893e9255" providerId="LiveId" clId="{8B4119A0-8734-465A-A5D1-4638800024DB}" dt="2021-12-19T04:17:49.478" v="4358"/>
          <ac:grpSpMkLst>
            <pc:docMk/>
            <pc:sldMk cId="1939364438" sldId="278"/>
            <ac:grpSpMk id="27" creationId="{3CF0567F-8D25-4578-9885-16D8576F394D}"/>
          </ac:grpSpMkLst>
        </pc:grpChg>
        <pc:grpChg chg="mod">
          <ac:chgData name="Yun Daeseung" userId="5ee0a0ea893e9255" providerId="LiveId" clId="{8B4119A0-8734-465A-A5D1-4638800024DB}" dt="2021-12-19T04:17:49.478" v="4358"/>
          <ac:grpSpMkLst>
            <pc:docMk/>
            <pc:sldMk cId="1939364438" sldId="278"/>
            <ac:grpSpMk id="31" creationId="{ACD67824-13BB-42A4-865E-08BCCD1B465A}"/>
          </ac:grpSpMkLst>
        </pc:grpChg>
        <pc:grpChg chg="mod">
          <ac:chgData name="Yun Daeseung" userId="5ee0a0ea893e9255" providerId="LiveId" clId="{8B4119A0-8734-465A-A5D1-4638800024DB}" dt="2021-12-19T04:17:49.478" v="4358"/>
          <ac:grpSpMkLst>
            <pc:docMk/>
            <pc:sldMk cId="1939364438" sldId="278"/>
            <ac:grpSpMk id="36" creationId="{E8D1E1B8-F826-46E1-8A4A-9782D3F8F238}"/>
          </ac:grpSpMkLst>
        </pc:grpChg>
        <pc:grpChg chg="mod">
          <ac:chgData name="Yun Daeseung" userId="5ee0a0ea893e9255" providerId="LiveId" clId="{8B4119A0-8734-465A-A5D1-4638800024DB}" dt="2021-12-19T04:17:49.478" v="4358"/>
          <ac:grpSpMkLst>
            <pc:docMk/>
            <pc:sldMk cId="1939364438" sldId="278"/>
            <ac:grpSpMk id="39" creationId="{69E6C5DA-0BB6-478C-BFEF-0BEF880A292F}"/>
          </ac:grpSpMkLst>
        </pc:grpChg>
        <pc:cxnChg chg="mod">
          <ac:chgData name="Yun Daeseung" userId="5ee0a0ea893e9255" providerId="LiveId" clId="{8B4119A0-8734-465A-A5D1-4638800024DB}" dt="2021-12-19T04:17:48.924" v="4357" actId="478"/>
          <ac:cxnSpMkLst>
            <pc:docMk/>
            <pc:sldMk cId="1939364438" sldId="278"/>
            <ac:cxnSpMk id="14" creationId="{F486D04F-DD8E-409B-8827-E170684EBF39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29" creationId="{463A6030-D250-492A-A875-D3E7F9438091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30" creationId="{B4817960-757F-41F8-BE2C-BE64AE91EA1D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32" creationId="{B9DE1724-1256-4CA4-877F-96555DD7DD63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33" creationId="{C68EB1BB-145D-469E-82E4-01A579220019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37" creationId="{CA154728-EB8B-4479-ADF6-C332C7CC576A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38" creationId="{1A376520-8A2F-462E-8A73-9EBA77337DD1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0" creationId="{CDEA55DF-614B-44FE-9904-F99DF3D62220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1" creationId="{BC6685C1-44BC-4EB8-895C-D5F1F3674E27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2" creationId="{0F875DBB-EE11-446C-A53E-B6CF0F47174C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3" creationId="{CB02A495-ADBB-42D6-827F-A53B0D68A155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6" creationId="{B915F96F-C5E2-4942-9CA1-B81C568DBCA5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7" creationId="{D77992C6-48EB-44BB-AAEC-B3A90FA223F4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49" creationId="{ADFADCA5-8E1C-46DC-ADCC-C297C3C3F96A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50" creationId="{BD768396-2B75-47D0-AE6E-2A9E7570F152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51" creationId="{6242DCEE-ACE5-4CE4-914C-B7656F523E0D}"/>
          </ac:cxnSpMkLst>
        </pc:cxnChg>
        <pc:cxnChg chg="mod">
          <ac:chgData name="Yun Daeseung" userId="5ee0a0ea893e9255" providerId="LiveId" clId="{8B4119A0-8734-465A-A5D1-4638800024DB}" dt="2021-12-19T04:17:49.478" v="4358"/>
          <ac:cxnSpMkLst>
            <pc:docMk/>
            <pc:sldMk cId="1939364438" sldId="278"/>
            <ac:cxnSpMk id="52" creationId="{734A7358-1E36-47F8-A695-50B179279742}"/>
          </ac:cxnSpMkLst>
        </pc:cxnChg>
      </pc:sldChg>
      <pc:sldChg chg="addSp delSp modSp add del mod">
        <pc:chgData name="Yun Daeseung" userId="5ee0a0ea893e9255" providerId="LiveId" clId="{8B4119A0-8734-465A-A5D1-4638800024DB}" dt="2021-12-19T04:30:12.523" v="4756" actId="47"/>
        <pc:sldMkLst>
          <pc:docMk/>
          <pc:sldMk cId="1851947951" sldId="279"/>
        </pc:sldMkLst>
        <pc:spChg chg="mod">
          <ac:chgData name="Yun Daeseung" userId="5ee0a0ea893e9255" providerId="LiveId" clId="{8B4119A0-8734-465A-A5D1-4638800024DB}" dt="2021-12-19T03:32:37.290" v="3592"/>
          <ac:spMkLst>
            <pc:docMk/>
            <pc:sldMk cId="1851947951" sldId="279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28" creationId="{D615B392-04A2-4AFD-8378-31B4C7662DB5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34" creationId="{8A8EACE2-CE82-41D8-9C04-3167D1C7895B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35" creationId="{D22422B5-CBD1-40C9-B38C-D3DED1F3D492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44" creationId="{7B7C14A6-9ABC-4D39-B932-E2A62CA152C6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45" creationId="{33A4E67F-E34E-4C1F-B640-A2B33B17E9DD}"/>
          </ac:spMkLst>
        </pc:spChg>
        <pc:spChg chg="mod">
          <ac:chgData name="Yun Daeseung" userId="5ee0a0ea893e9255" providerId="LiveId" clId="{8B4119A0-8734-465A-A5D1-4638800024DB}" dt="2021-12-19T04:17:54.878" v="4360"/>
          <ac:spMkLst>
            <pc:docMk/>
            <pc:sldMk cId="1851947951" sldId="279"/>
            <ac:spMk id="48" creationId="{F1A5E917-0FD4-4821-9A7A-8148973C9850}"/>
          </ac:spMkLst>
        </pc:spChg>
        <pc:grpChg chg="del">
          <ac:chgData name="Yun Daeseung" userId="5ee0a0ea893e9255" providerId="LiveId" clId="{8B4119A0-8734-465A-A5D1-4638800024DB}" dt="2021-12-19T04:17:54.318" v="4359" actId="478"/>
          <ac:grpSpMkLst>
            <pc:docMk/>
            <pc:sldMk cId="1851947951" sldId="279"/>
            <ac:grpSpMk id="7" creationId="{3769F2B4-0701-4D8E-9872-7BEB8A7D6FFF}"/>
          </ac:grpSpMkLst>
        </pc:grpChg>
        <pc:grpChg chg="add mod">
          <ac:chgData name="Yun Daeseung" userId="5ee0a0ea893e9255" providerId="LiveId" clId="{8B4119A0-8734-465A-A5D1-4638800024DB}" dt="2021-12-19T04:17:54.878" v="4360"/>
          <ac:grpSpMkLst>
            <pc:docMk/>
            <pc:sldMk cId="1851947951" sldId="279"/>
            <ac:grpSpMk id="26" creationId="{E1F70EE5-7B9C-4A4F-97A1-E53ECFC22E1C}"/>
          </ac:grpSpMkLst>
        </pc:grpChg>
        <pc:grpChg chg="mod">
          <ac:chgData name="Yun Daeseung" userId="5ee0a0ea893e9255" providerId="LiveId" clId="{8B4119A0-8734-465A-A5D1-4638800024DB}" dt="2021-12-19T04:17:54.878" v="4360"/>
          <ac:grpSpMkLst>
            <pc:docMk/>
            <pc:sldMk cId="1851947951" sldId="279"/>
            <ac:grpSpMk id="27" creationId="{5DFF6A96-945E-4736-B29D-8B06695FF87B}"/>
          </ac:grpSpMkLst>
        </pc:grpChg>
        <pc:grpChg chg="mod">
          <ac:chgData name="Yun Daeseung" userId="5ee0a0ea893e9255" providerId="LiveId" clId="{8B4119A0-8734-465A-A5D1-4638800024DB}" dt="2021-12-19T04:17:54.878" v="4360"/>
          <ac:grpSpMkLst>
            <pc:docMk/>
            <pc:sldMk cId="1851947951" sldId="279"/>
            <ac:grpSpMk id="31" creationId="{388DC154-0837-4143-AC64-5EC2C48EA94F}"/>
          </ac:grpSpMkLst>
        </pc:grpChg>
        <pc:grpChg chg="mod">
          <ac:chgData name="Yun Daeseung" userId="5ee0a0ea893e9255" providerId="LiveId" clId="{8B4119A0-8734-465A-A5D1-4638800024DB}" dt="2021-12-19T04:17:54.878" v="4360"/>
          <ac:grpSpMkLst>
            <pc:docMk/>
            <pc:sldMk cId="1851947951" sldId="279"/>
            <ac:grpSpMk id="36" creationId="{913C3656-D500-432B-85CE-1221C3BD1545}"/>
          </ac:grpSpMkLst>
        </pc:grpChg>
        <pc:grpChg chg="mod">
          <ac:chgData name="Yun Daeseung" userId="5ee0a0ea893e9255" providerId="LiveId" clId="{8B4119A0-8734-465A-A5D1-4638800024DB}" dt="2021-12-19T04:17:54.878" v="4360"/>
          <ac:grpSpMkLst>
            <pc:docMk/>
            <pc:sldMk cId="1851947951" sldId="279"/>
            <ac:grpSpMk id="39" creationId="{93A15AB0-ACB4-47F5-B382-15035482544C}"/>
          </ac:grpSpMkLst>
        </pc:grpChg>
        <pc:cxnChg chg="mod">
          <ac:chgData name="Yun Daeseung" userId="5ee0a0ea893e9255" providerId="LiveId" clId="{8B4119A0-8734-465A-A5D1-4638800024DB}" dt="2021-12-19T04:17:54.318" v="4359" actId="478"/>
          <ac:cxnSpMkLst>
            <pc:docMk/>
            <pc:sldMk cId="1851947951" sldId="279"/>
            <ac:cxnSpMk id="14" creationId="{F486D04F-DD8E-409B-8827-E170684EBF39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29" creationId="{510498A0-4931-4C95-BB2C-1F01CA0B3FA5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30" creationId="{5B03342A-3D42-41C1-815F-1FF933C5BD74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32" creationId="{20D5FAC6-D6FB-4A13-829C-4D7C070DF39F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33" creationId="{3CFBA277-51E7-4C96-AF9F-BD459A96AF24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37" creationId="{AB12FCE2-79FD-48EA-8B5C-3D47228F4EE9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38" creationId="{0F772DE9-E5CE-40F1-8856-5CAD4FB552B7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0" creationId="{21F7EC2E-E566-40A4-BE35-E07FFF5B8495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1" creationId="{06C26476-93F7-404E-B95C-4D59617BA7EF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2" creationId="{F77C0865-6E4D-40C5-B0A7-6EB49D2879FA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3" creationId="{D8697233-D2F8-4456-8E76-4856E86E7672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6" creationId="{5112CDB3-2E25-4BAF-9D1C-5970D7BB1EA0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7" creationId="{C5869F16-87E7-41B2-B78C-7948C5D41CF5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49" creationId="{95E0729B-AF6A-451C-B4A6-FA5FE84A468B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50" creationId="{095349F3-5D28-422D-B64D-966E520012E2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51" creationId="{834F63AF-B0E8-4DAD-A7EE-641847674250}"/>
          </ac:cxnSpMkLst>
        </pc:cxnChg>
        <pc:cxnChg chg="mod">
          <ac:chgData name="Yun Daeseung" userId="5ee0a0ea893e9255" providerId="LiveId" clId="{8B4119A0-8734-465A-A5D1-4638800024DB}" dt="2021-12-19T04:17:54.878" v="4360"/>
          <ac:cxnSpMkLst>
            <pc:docMk/>
            <pc:sldMk cId="1851947951" sldId="279"/>
            <ac:cxnSpMk id="52" creationId="{AA7C5179-C449-4593-8B70-054AE36F5D4D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459959359" sldId="279"/>
        </pc:sldMkLst>
      </pc:sldChg>
      <pc:sldChg chg="addSp delSp modSp add del mod">
        <pc:chgData name="Yun Daeseung" userId="5ee0a0ea893e9255" providerId="LiveId" clId="{8B4119A0-8734-465A-A5D1-4638800024DB}" dt="2021-12-19T04:30:23.462" v="4759" actId="47"/>
        <pc:sldMkLst>
          <pc:docMk/>
          <pc:sldMk cId="402238355" sldId="280"/>
        </pc:sldMkLst>
        <pc:spChg chg="mod">
          <ac:chgData name="Yun Daeseung" userId="5ee0a0ea893e9255" providerId="LiveId" clId="{8B4119A0-8734-465A-A5D1-4638800024DB}" dt="2021-12-19T03:32:56.706" v="3594" actId="2711"/>
          <ac:spMkLst>
            <pc:docMk/>
            <pc:sldMk cId="402238355" sldId="280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28" creationId="{4308E86F-FD84-4AF6-B87D-8C930FF5FE41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34" creationId="{93AA355B-65D8-45CF-9462-592780F428B2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35" creationId="{203119F0-35F6-43C9-AE4D-0432719CB197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44" creationId="{E009BC2C-B50E-4D07-AB39-C02197DCE59B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45" creationId="{616B101E-4133-4F39-958A-EB6B210D0288}"/>
          </ac:spMkLst>
        </pc:spChg>
        <pc:spChg chg="mod">
          <ac:chgData name="Yun Daeseung" userId="5ee0a0ea893e9255" providerId="LiveId" clId="{8B4119A0-8734-465A-A5D1-4638800024DB}" dt="2021-12-19T04:17:58.536" v="4362"/>
          <ac:spMkLst>
            <pc:docMk/>
            <pc:sldMk cId="402238355" sldId="280"/>
            <ac:spMk id="48" creationId="{F260C338-91AC-4F3C-B425-BF18883531B2}"/>
          </ac:spMkLst>
        </pc:spChg>
        <pc:grpChg chg="del">
          <ac:chgData name="Yun Daeseung" userId="5ee0a0ea893e9255" providerId="LiveId" clId="{8B4119A0-8734-465A-A5D1-4638800024DB}" dt="2021-12-19T04:17:58.076" v="4361" actId="478"/>
          <ac:grpSpMkLst>
            <pc:docMk/>
            <pc:sldMk cId="402238355" sldId="280"/>
            <ac:grpSpMk id="7" creationId="{3769F2B4-0701-4D8E-9872-7BEB8A7D6FFF}"/>
          </ac:grpSpMkLst>
        </pc:grpChg>
        <pc:grpChg chg="add mod">
          <ac:chgData name="Yun Daeseung" userId="5ee0a0ea893e9255" providerId="LiveId" clId="{8B4119A0-8734-465A-A5D1-4638800024DB}" dt="2021-12-19T04:17:58.536" v="4362"/>
          <ac:grpSpMkLst>
            <pc:docMk/>
            <pc:sldMk cId="402238355" sldId="280"/>
            <ac:grpSpMk id="26" creationId="{A518382D-0493-4D57-B2D9-774C0FE9A53D}"/>
          </ac:grpSpMkLst>
        </pc:grpChg>
        <pc:grpChg chg="mod">
          <ac:chgData name="Yun Daeseung" userId="5ee0a0ea893e9255" providerId="LiveId" clId="{8B4119A0-8734-465A-A5D1-4638800024DB}" dt="2021-12-19T04:17:58.536" v="4362"/>
          <ac:grpSpMkLst>
            <pc:docMk/>
            <pc:sldMk cId="402238355" sldId="280"/>
            <ac:grpSpMk id="27" creationId="{68F55A70-A421-48DE-8D9E-68CA7BD42F41}"/>
          </ac:grpSpMkLst>
        </pc:grpChg>
        <pc:grpChg chg="mod">
          <ac:chgData name="Yun Daeseung" userId="5ee0a0ea893e9255" providerId="LiveId" clId="{8B4119A0-8734-465A-A5D1-4638800024DB}" dt="2021-12-19T04:17:58.536" v="4362"/>
          <ac:grpSpMkLst>
            <pc:docMk/>
            <pc:sldMk cId="402238355" sldId="280"/>
            <ac:grpSpMk id="31" creationId="{D40A65CB-D7C1-443D-9272-490D0D2BC7A3}"/>
          </ac:grpSpMkLst>
        </pc:grpChg>
        <pc:grpChg chg="mod">
          <ac:chgData name="Yun Daeseung" userId="5ee0a0ea893e9255" providerId="LiveId" clId="{8B4119A0-8734-465A-A5D1-4638800024DB}" dt="2021-12-19T04:17:58.536" v="4362"/>
          <ac:grpSpMkLst>
            <pc:docMk/>
            <pc:sldMk cId="402238355" sldId="280"/>
            <ac:grpSpMk id="36" creationId="{ACA236DB-6B30-4447-A8FC-363DCA115444}"/>
          </ac:grpSpMkLst>
        </pc:grpChg>
        <pc:grpChg chg="mod">
          <ac:chgData name="Yun Daeseung" userId="5ee0a0ea893e9255" providerId="LiveId" clId="{8B4119A0-8734-465A-A5D1-4638800024DB}" dt="2021-12-19T04:17:58.536" v="4362"/>
          <ac:grpSpMkLst>
            <pc:docMk/>
            <pc:sldMk cId="402238355" sldId="280"/>
            <ac:grpSpMk id="39" creationId="{6D13B0CE-C4E4-4186-90A7-5A0ADDDB4D02}"/>
          </ac:grpSpMkLst>
        </pc:grpChg>
        <pc:cxnChg chg="mod">
          <ac:chgData name="Yun Daeseung" userId="5ee0a0ea893e9255" providerId="LiveId" clId="{8B4119A0-8734-465A-A5D1-4638800024DB}" dt="2021-12-19T04:17:58.076" v="4361" actId="478"/>
          <ac:cxnSpMkLst>
            <pc:docMk/>
            <pc:sldMk cId="402238355" sldId="280"/>
            <ac:cxnSpMk id="14" creationId="{F486D04F-DD8E-409B-8827-E170684EBF39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29" creationId="{5C6A79C3-E43E-4D0A-9D3B-BC9963409AA5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30" creationId="{9452742E-C93E-4449-94D1-DE1A1D4E6304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32" creationId="{A629EED7-BBFB-4C58-AB5E-98CAA7452552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33" creationId="{58F07762-4EA0-4184-80A5-3D7D34478669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37" creationId="{C313EAE8-2EE2-4CBB-B1B0-DD8A84FCA7DF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38" creationId="{6E00E645-4BD4-4077-92E2-C8EFFECD7FC9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0" creationId="{8CEFEBA3-F2CD-4BBD-958D-1654341D4C0C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1" creationId="{04624712-E533-4670-A148-989D8A082AD4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2" creationId="{A966D656-8147-4521-84F0-9B77DF1139C3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3" creationId="{08DE7D08-6AE3-4FF1-87B3-8F355A49A2EB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6" creationId="{0488BEB6-5C77-47FA-A0FE-865975FF1E2C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7" creationId="{D89789BD-2288-4374-8E50-3CC24D5258BF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49" creationId="{DEA69246-0839-4FDA-ABC9-B4197D4DB970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50" creationId="{05F9AE08-2721-4F43-A91A-8B155E7B3DF0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51" creationId="{E56B5A40-41D6-4511-991F-E8D9186D47C5}"/>
          </ac:cxnSpMkLst>
        </pc:cxnChg>
        <pc:cxnChg chg="mod">
          <ac:chgData name="Yun Daeseung" userId="5ee0a0ea893e9255" providerId="LiveId" clId="{8B4119A0-8734-465A-A5D1-4638800024DB}" dt="2021-12-19T04:17:58.536" v="4362"/>
          <ac:cxnSpMkLst>
            <pc:docMk/>
            <pc:sldMk cId="402238355" sldId="280"/>
            <ac:cxnSpMk id="52" creationId="{02074E07-0A08-42C1-8218-AE280FF9FD5B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916980598" sldId="28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73359897" sldId="281"/>
        </pc:sldMkLst>
      </pc:sldChg>
      <pc:sldChg chg="addSp delSp modSp add del mod">
        <pc:chgData name="Yun Daeseung" userId="5ee0a0ea893e9255" providerId="LiveId" clId="{8B4119A0-8734-465A-A5D1-4638800024DB}" dt="2021-12-19T04:30:35.366" v="4762" actId="47"/>
        <pc:sldMkLst>
          <pc:docMk/>
          <pc:sldMk cId="2822546021" sldId="281"/>
        </pc:sldMkLst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28" creationId="{C37F3AC7-50F9-4FF3-ADF3-A11EC9D29049}"/>
          </ac:spMkLst>
        </pc:spChg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34" creationId="{7FDDFBF1-0C3E-4DF2-8D4B-685FAD98BABC}"/>
          </ac:spMkLst>
        </pc:spChg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35" creationId="{E44ADE37-5FEC-4EA3-8FE0-D89F1BF83E87}"/>
          </ac:spMkLst>
        </pc:spChg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44" creationId="{4DB1C531-07E8-4FF4-A94D-906CF64A4013}"/>
          </ac:spMkLst>
        </pc:spChg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45" creationId="{7F745DA7-7589-4549-BDAA-DB4D97D44D55}"/>
          </ac:spMkLst>
        </pc:spChg>
        <pc:spChg chg="mod">
          <ac:chgData name="Yun Daeseung" userId="5ee0a0ea893e9255" providerId="LiveId" clId="{8B4119A0-8734-465A-A5D1-4638800024DB}" dt="2021-12-19T04:18:00.791" v="4364"/>
          <ac:spMkLst>
            <pc:docMk/>
            <pc:sldMk cId="2822546021" sldId="281"/>
            <ac:spMk id="48" creationId="{B528492F-94F1-46C0-988D-3FFED9E28E16}"/>
          </ac:spMkLst>
        </pc:spChg>
        <pc:grpChg chg="del">
          <ac:chgData name="Yun Daeseung" userId="5ee0a0ea893e9255" providerId="LiveId" clId="{8B4119A0-8734-465A-A5D1-4638800024DB}" dt="2021-12-19T04:18:00.315" v="4363" actId="478"/>
          <ac:grpSpMkLst>
            <pc:docMk/>
            <pc:sldMk cId="2822546021" sldId="281"/>
            <ac:grpSpMk id="7" creationId="{3769F2B4-0701-4D8E-9872-7BEB8A7D6FFF}"/>
          </ac:grpSpMkLst>
        </pc:grpChg>
        <pc:grpChg chg="add mod">
          <ac:chgData name="Yun Daeseung" userId="5ee0a0ea893e9255" providerId="LiveId" clId="{8B4119A0-8734-465A-A5D1-4638800024DB}" dt="2021-12-19T04:18:00.791" v="4364"/>
          <ac:grpSpMkLst>
            <pc:docMk/>
            <pc:sldMk cId="2822546021" sldId="281"/>
            <ac:grpSpMk id="26" creationId="{2C51530A-5446-47F6-87FF-CA9E4C067A0D}"/>
          </ac:grpSpMkLst>
        </pc:grpChg>
        <pc:grpChg chg="mod">
          <ac:chgData name="Yun Daeseung" userId="5ee0a0ea893e9255" providerId="LiveId" clId="{8B4119A0-8734-465A-A5D1-4638800024DB}" dt="2021-12-19T04:18:00.791" v="4364"/>
          <ac:grpSpMkLst>
            <pc:docMk/>
            <pc:sldMk cId="2822546021" sldId="281"/>
            <ac:grpSpMk id="27" creationId="{8B86AC5E-77A4-4F8D-BDE5-460D3DEB5204}"/>
          </ac:grpSpMkLst>
        </pc:grpChg>
        <pc:grpChg chg="mod">
          <ac:chgData name="Yun Daeseung" userId="5ee0a0ea893e9255" providerId="LiveId" clId="{8B4119A0-8734-465A-A5D1-4638800024DB}" dt="2021-12-19T04:18:00.791" v="4364"/>
          <ac:grpSpMkLst>
            <pc:docMk/>
            <pc:sldMk cId="2822546021" sldId="281"/>
            <ac:grpSpMk id="31" creationId="{AC808CC4-B8C2-4C6F-87E1-AD0710E63B3F}"/>
          </ac:grpSpMkLst>
        </pc:grpChg>
        <pc:grpChg chg="mod">
          <ac:chgData name="Yun Daeseung" userId="5ee0a0ea893e9255" providerId="LiveId" clId="{8B4119A0-8734-465A-A5D1-4638800024DB}" dt="2021-12-19T04:18:00.791" v="4364"/>
          <ac:grpSpMkLst>
            <pc:docMk/>
            <pc:sldMk cId="2822546021" sldId="281"/>
            <ac:grpSpMk id="36" creationId="{0D78E1E9-34ED-4C20-80D8-1B387E36A2A6}"/>
          </ac:grpSpMkLst>
        </pc:grpChg>
        <pc:grpChg chg="mod">
          <ac:chgData name="Yun Daeseung" userId="5ee0a0ea893e9255" providerId="LiveId" clId="{8B4119A0-8734-465A-A5D1-4638800024DB}" dt="2021-12-19T04:18:00.791" v="4364"/>
          <ac:grpSpMkLst>
            <pc:docMk/>
            <pc:sldMk cId="2822546021" sldId="281"/>
            <ac:grpSpMk id="39" creationId="{CDE62EDD-5280-43D9-9B70-3DC0738100A9}"/>
          </ac:grpSpMkLst>
        </pc:grpChg>
        <pc:picChg chg="add mod">
          <ac:chgData name="Yun Daeseung" userId="5ee0a0ea893e9255" providerId="LiveId" clId="{8B4119A0-8734-465A-A5D1-4638800024DB}" dt="2021-12-19T04:18:03.754" v="4365" actId="166"/>
          <ac:picMkLst>
            <pc:docMk/>
            <pc:sldMk cId="2822546021" sldId="281"/>
            <ac:picMk id="1026" creationId="{CCFE3AF0-FC09-4511-8480-3103190E57C2}"/>
          </ac:picMkLst>
        </pc:picChg>
        <pc:cxnChg chg="mod">
          <ac:chgData name="Yun Daeseung" userId="5ee0a0ea893e9255" providerId="LiveId" clId="{8B4119A0-8734-465A-A5D1-4638800024DB}" dt="2021-12-19T04:18:00.315" v="4363" actId="478"/>
          <ac:cxnSpMkLst>
            <pc:docMk/>
            <pc:sldMk cId="2822546021" sldId="281"/>
            <ac:cxnSpMk id="14" creationId="{F486D04F-DD8E-409B-8827-E170684EBF39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29" creationId="{63AD049D-A892-4C2A-8FE8-15757CA11B8F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30" creationId="{E76C7AE9-A4EB-4C0A-8BDF-55AD90FB0787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32" creationId="{C4F9CA0F-348B-478F-890D-D2B0B25E38A8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33" creationId="{ACE8D949-1C79-4012-8844-5673F7D5ED5B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37" creationId="{9CB4C8F0-E6A4-4093-9140-916EFC471AE1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38" creationId="{6E06B2A3-7B39-4486-AC94-00F1B67ACA48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0" creationId="{0037E9A9-FCCC-43E1-83CF-67D3DECD05DF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1" creationId="{4D06F5C1-E025-44F7-8060-392C8C2E72CE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2" creationId="{BE50F03F-9840-441F-A414-6BEB9EEC19B1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3" creationId="{892B6DBC-C206-4578-97CB-2721C07B32C0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6" creationId="{D449E3F1-AE2C-41DD-B3D3-800ED8A7C290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7" creationId="{225F8E63-B4EA-4EA2-BB4A-6B1D4F03669A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49" creationId="{9BD17488-E68F-4BEC-AA7E-955309B1261C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50" creationId="{CCCFE67F-0287-4097-9444-359A202E5D92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51" creationId="{EFF469A0-D6A4-42D2-99C9-72A4BD971E75}"/>
          </ac:cxnSpMkLst>
        </pc:cxnChg>
        <pc:cxnChg chg="mod">
          <ac:chgData name="Yun Daeseung" userId="5ee0a0ea893e9255" providerId="LiveId" clId="{8B4119A0-8734-465A-A5D1-4638800024DB}" dt="2021-12-19T04:18:00.791" v="4364"/>
          <ac:cxnSpMkLst>
            <pc:docMk/>
            <pc:sldMk cId="2822546021" sldId="281"/>
            <ac:cxnSpMk id="52" creationId="{2267FC22-5E3B-48AC-9284-02BD86D51F33}"/>
          </ac:cxnSpMkLst>
        </pc:cxnChg>
      </pc:sldChg>
      <pc:sldChg chg="addSp delSp modSp add mod">
        <pc:chgData name="Yun Daeseung" userId="5ee0a0ea893e9255" providerId="LiveId" clId="{8B4119A0-8734-465A-A5D1-4638800024DB}" dt="2021-12-19T03:44:00.400" v="3720" actId="1582"/>
        <pc:sldMkLst>
          <pc:docMk/>
          <pc:sldMk cId="417401782" sldId="282"/>
        </pc:sldMkLst>
        <pc:spChg chg="del mod">
          <ac:chgData name="Yun Daeseung" userId="5ee0a0ea893e9255" providerId="LiveId" clId="{8B4119A0-8734-465A-A5D1-4638800024DB}" dt="2021-12-19T03:40:38.914" v="3618" actId="478"/>
          <ac:spMkLst>
            <pc:docMk/>
            <pc:sldMk cId="417401782" sldId="282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3:40:13.518" v="3615"/>
          <ac:spMkLst>
            <pc:docMk/>
            <pc:sldMk cId="417401782" sldId="282"/>
            <ac:spMk id="9" creationId="{2699B37B-8199-476C-83A5-C4D5D68497F5}"/>
          </ac:spMkLst>
        </pc:spChg>
        <pc:spChg chg="add mod">
          <ac:chgData name="Yun Daeseung" userId="5ee0a0ea893e9255" providerId="LiveId" clId="{8B4119A0-8734-465A-A5D1-4638800024DB}" dt="2021-12-19T03:44:00.400" v="3720" actId="1582"/>
          <ac:spMkLst>
            <pc:docMk/>
            <pc:sldMk cId="417401782" sldId="282"/>
            <ac:spMk id="11" creationId="{DCF5326D-F1D0-49F1-9BFA-D7444C467634}"/>
          </ac:spMkLst>
        </pc:spChg>
        <pc:spChg chg="add mod">
          <ac:chgData name="Yun Daeseung" userId="5ee0a0ea893e9255" providerId="LiveId" clId="{8B4119A0-8734-465A-A5D1-4638800024DB}" dt="2021-12-19T03:42:41.375" v="3711" actId="20577"/>
          <ac:spMkLst>
            <pc:docMk/>
            <pc:sldMk cId="417401782" sldId="282"/>
            <ac:spMk id="27" creationId="{331A8987-3153-4DAA-913C-F4AFCA1AA843}"/>
          </ac:spMkLst>
        </pc:spChg>
        <pc:grpChg chg="del">
          <ac:chgData name="Yun Daeseung" userId="5ee0a0ea893e9255" providerId="LiveId" clId="{8B4119A0-8734-465A-A5D1-4638800024DB}" dt="2021-12-19T03:40:39.102" v="3619" actId="478"/>
          <ac:grpSpMkLst>
            <pc:docMk/>
            <pc:sldMk cId="417401782" sldId="282"/>
            <ac:grpSpMk id="7" creationId="{3769F2B4-0701-4D8E-9872-7BEB8A7D6FFF}"/>
          </ac:grpSpMkLst>
        </pc:grpChg>
        <pc:picChg chg="add mod">
          <ac:chgData name="Yun Daeseung" userId="5ee0a0ea893e9255" providerId="LiveId" clId="{8B4119A0-8734-465A-A5D1-4638800024DB}" dt="2021-12-19T03:43:26.361" v="3716" actId="1076"/>
          <ac:picMkLst>
            <pc:docMk/>
            <pc:sldMk cId="417401782" sldId="282"/>
            <ac:picMk id="10" creationId="{5DAEEB4F-F598-4A43-8B85-29422C8464F6}"/>
          </ac:picMkLst>
        </pc:picChg>
        <pc:picChg chg="add del mod">
          <ac:chgData name="Yun Daeseung" userId="5ee0a0ea893e9255" providerId="LiveId" clId="{8B4119A0-8734-465A-A5D1-4638800024DB}" dt="2021-12-19T03:40:48.843" v="3621" actId="478"/>
          <ac:picMkLst>
            <pc:docMk/>
            <pc:sldMk cId="417401782" sldId="282"/>
            <ac:picMk id="26" creationId="{79A27634-CAAD-4E9C-935E-3858A611F192}"/>
          </ac:picMkLst>
        </pc:picChg>
        <pc:picChg chg="add del mod">
          <ac:chgData name="Yun Daeseung" userId="5ee0a0ea893e9255" providerId="LiveId" clId="{8B4119A0-8734-465A-A5D1-4638800024DB}" dt="2021-12-19T03:43:13.687" v="3713" actId="478"/>
          <ac:picMkLst>
            <pc:docMk/>
            <pc:sldMk cId="417401782" sldId="282"/>
            <ac:picMk id="28" creationId="{BF818A88-684F-44ED-8949-1140929463FA}"/>
          </ac:picMkLst>
        </pc:picChg>
        <pc:picChg chg="del">
          <ac:chgData name="Yun Daeseung" userId="5ee0a0ea893e9255" providerId="LiveId" clId="{8B4119A0-8734-465A-A5D1-4638800024DB}" dt="2021-12-19T03:40:37.437" v="3616" actId="478"/>
          <ac:picMkLst>
            <pc:docMk/>
            <pc:sldMk cId="417401782" sldId="282"/>
            <ac:picMk id="1026" creationId="{CCFE3AF0-FC09-4511-8480-3103190E57C2}"/>
          </ac:picMkLst>
        </pc:picChg>
        <pc:cxnChg chg="mod">
          <ac:chgData name="Yun Daeseung" userId="5ee0a0ea893e9255" providerId="LiveId" clId="{8B4119A0-8734-465A-A5D1-4638800024DB}" dt="2021-12-19T03:40:39.102" v="3619" actId="478"/>
          <ac:cxnSpMkLst>
            <pc:docMk/>
            <pc:sldMk cId="417401782" sldId="282"/>
            <ac:cxnSpMk id="14" creationId="{F486D04F-DD8E-409B-8827-E170684EBF39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063493443" sldId="282"/>
        </pc:sldMkLst>
      </pc:sldChg>
      <pc:sldChg chg="modSp add mod">
        <pc:chgData name="Yun Daeseung" userId="5ee0a0ea893e9255" providerId="LiveId" clId="{8B4119A0-8734-465A-A5D1-4638800024DB}" dt="2021-12-19T04:55:46.781" v="4968" actId="20577"/>
        <pc:sldMkLst>
          <pc:docMk/>
          <pc:sldMk cId="673555241" sldId="283"/>
        </pc:sldMkLst>
        <pc:spChg chg="mod">
          <ac:chgData name="Yun Daeseung" userId="5ee0a0ea893e9255" providerId="LiveId" clId="{8B4119A0-8734-465A-A5D1-4638800024DB}" dt="2021-12-19T04:55:46.781" v="4968" actId="20577"/>
          <ac:spMkLst>
            <pc:docMk/>
            <pc:sldMk cId="673555241" sldId="283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707992765" sldId="283"/>
        </pc:sldMkLst>
      </pc:sldChg>
      <pc:sldChg chg="addSp delSp modSp add mod">
        <pc:chgData name="Yun Daeseung" userId="5ee0a0ea893e9255" providerId="LiveId" clId="{8B4119A0-8734-465A-A5D1-4638800024DB}" dt="2021-12-19T04:56:00.650" v="4983" actId="20577"/>
        <pc:sldMkLst>
          <pc:docMk/>
          <pc:sldMk cId="3511325545" sldId="284"/>
        </pc:sldMkLst>
        <pc:spChg chg="del">
          <ac:chgData name="Yun Daeseung" userId="5ee0a0ea893e9255" providerId="LiveId" clId="{8B4119A0-8734-465A-A5D1-4638800024DB}" dt="2021-12-19T03:46:00.767" v="3935" actId="478"/>
          <ac:spMkLst>
            <pc:docMk/>
            <pc:sldMk cId="3511325545" sldId="284"/>
            <ac:spMk id="11" creationId="{DCF5326D-F1D0-49F1-9BFA-D7444C467634}"/>
          </ac:spMkLst>
        </pc:spChg>
        <pc:spChg chg="mod">
          <ac:chgData name="Yun Daeseung" userId="5ee0a0ea893e9255" providerId="LiveId" clId="{8B4119A0-8734-465A-A5D1-4638800024DB}" dt="2021-12-19T04:56:00.650" v="4983" actId="20577"/>
          <ac:spMkLst>
            <pc:docMk/>
            <pc:sldMk cId="3511325545" sldId="284"/>
            <ac:spMk id="27" creationId="{331A8987-3153-4DAA-913C-F4AFCA1AA843}"/>
          </ac:spMkLst>
        </pc:spChg>
        <pc:picChg chg="add del">
          <ac:chgData name="Yun Daeseung" userId="5ee0a0ea893e9255" providerId="LiveId" clId="{8B4119A0-8734-465A-A5D1-4638800024DB}" dt="2021-12-19T03:48:39.815" v="3937" actId="478"/>
          <ac:picMkLst>
            <pc:docMk/>
            <pc:sldMk cId="3511325545" sldId="284"/>
            <ac:picMk id="3" creationId="{3D2F5BAE-A013-4063-ACB8-EA5EB08E22F6}"/>
          </ac:picMkLst>
        </pc:picChg>
        <pc:picChg chg="add del mod ord">
          <ac:chgData name="Yun Daeseung" userId="5ee0a0ea893e9255" providerId="LiveId" clId="{8B4119A0-8734-465A-A5D1-4638800024DB}" dt="2021-12-19T03:49:51.266" v="3953" actId="478"/>
          <ac:picMkLst>
            <pc:docMk/>
            <pc:sldMk cId="3511325545" sldId="284"/>
            <ac:picMk id="5" creationId="{B46868BB-9156-4856-9CE2-0D0025EAA902}"/>
          </ac:picMkLst>
        </pc:picChg>
        <pc:picChg chg="add del">
          <ac:chgData name="Yun Daeseung" userId="5ee0a0ea893e9255" providerId="LiveId" clId="{8B4119A0-8734-465A-A5D1-4638800024DB}" dt="2021-12-19T03:49:39.438" v="3950" actId="478"/>
          <ac:picMkLst>
            <pc:docMk/>
            <pc:sldMk cId="3511325545" sldId="284"/>
            <ac:picMk id="7" creationId="{DE0ED2A4-DFAF-4256-8E61-B9847ECB277F}"/>
          </ac:picMkLst>
        </pc:picChg>
        <pc:picChg chg="del">
          <ac:chgData name="Yun Daeseung" userId="5ee0a0ea893e9255" providerId="LiveId" clId="{8B4119A0-8734-465A-A5D1-4638800024DB}" dt="2021-12-19T03:45:59.737" v="3934" actId="478"/>
          <ac:picMkLst>
            <pc:docMk/>
            <pc:sldMk cId="3511325545" sldId="284"/>
            <ac:picMk id="10" creationId="{5DAEEB4F-F598-4A43-8B85-29422C8464F6}"/>
          </ac:picMkLst>
        </pc:picChg>
        <pc:picChg chg="add del mod">
          <ac:chgData name="Yun Daeseung" userId="5ee0a0ea893e9255" providerId="LiveId" clId="{8B4119A0-8734-465A-A5D1-4638800024DB}" dt="2021-12-19T03:49:15.019" v="3948" actId="478"/>
          <ac:picMkLst>
            <pc:docMk/>
            <pc:sldMk cId="3511325545" sldId="284"/>
            <ac:picMk id="12" creationId="{32C438BA-50D9-42C5-8A10-D37783A14DAE}"/>
          </ac:picMkLst>
        </pc:picChg>
        <pc:picChg chg="add del mod">
          <ac:chgData name="Yun Daeseung" userId="5ee0a0ea893e9255" providerId="LiveId" clId="{8B4119A0-8734-465A-A5D1-4638800024DB}" dt="2021-12-19T03:49:53.963" v="3955" actId="478"/>
          <ac:picMkLst>
            <pc:docMk/>
            <pc:sldMk cId="3511325545" sldId="284"/>
            <ac:picMk id="13" creationId="{EAF3FCD8-E75C-479B-829C-A0033EFF6AD0}"/>
          </ac:picMkLst>
        </pc:picChg>
        <pc:picChg chg="add del mod">
          <ac:chgData name="Yun Daeseung" userId="5ee0a0ea893e9255" providerId="LiveId" clId="{8B4119A0-8734-465A-A5D1-4638800024DB}" dt="2021-12-19T03:54:11.190" v="3970" actId="478"/>
          <ac:picMkLst>
            <pc:docMk/>
            <pc:sldMk cId="3511325545" sldId="284"/>
            <ac:picMk id="15" creationId="{E1498A66-F80A-467C-A6D9-5869BD380B10}"/>
          </ac:picMkLst>
        </pc:picChg>
        <pc:picChg chg="add mod">
          <ac:chgData name="Yun Daeseung" userId="5ee0a0ea893e9255" providerId="LiveId" clId="{8B4119A0-8734-465A-A5D1-4638800024DB}" dt="2021-12-19T03:54:19.144" v="3974" actId="14100"/>
          <ac:picMkLst>
            <pc:docMk/>
            <pc:sldMk cId="3511325545" sldId="284"/>
            <ac:picMk id="17" creationId="{6EE02096-B508-4B03-BCF3-FDD361458225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15159746" sldId="284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810943722" sldId="285"/>
        </pc:sldMkLst>
      </pc:sldChg>
      <pc:sldChg chg="addSp delSp modSp add mod">
        <pc:chgData name="Yun Daeseung" userId="5ee0a0ea893e9255" providerId="LiveId" clId="{8B4119A0-8734-465A-A5D1-4638800024DB}" dt="2021-12-19T04:56:30.516" v="5001" actId="1076"/>
        <pc:sldMkLst>
          <pc:docMk/>
          <pc:sldMk cId="2300217705" sldId="285"/>
        </pc:sldMkLst>
        <pc:spChg chg="mod">
          <ac:chgData name="Yun Daeseung" userId="5ee0a0ea893e9255" providerId="LiveId" clId="{8B4119A0-8734-465A-A5D1-4638800024DB}" dt="2021-12-19T04:40:25.987" v="4882"/>
          <ac:spMkLst>
            <pc:docMk/>
            <pc:sldMk cId="2300217705" sldId="285"/>
            <ac:spMk id="6" creationId="{8E4E99D9-443B-452E-BDD9-4DBB9C49A45A}"/>
          </ac:spMkLst>
        </pc:spChg>
        <pc:spChg chg="mod">
          <ac:chgData name="Yun Daeseung" userId="5ee0a0ea893e9255" providerId="LiveId" clId="{8B4119A0-8734-465A-A5D1-4638800024DB}" dt="2021-12-19T04:40:25.987" v="4882"/>
          <ac:spMkLst>
            <pc:docMk/>
            <pc:sldMk cId="2300217705" sldId="285"/>
            <ac:spMk id="11" creationId="{3394430D-9924-4A52-9612-EB037BF240A0}"/>
          </ac:spMkLst>
        </pc:spChg>
        <pc:spChg chg="mod">
          <ac:chgData name="Yun Daeseung" userId="5ee0a0ea893e9255" providerId="LiveId" clId="{8B4119A0-8734-465A-A5D1-4638800024DB}" dt="2021-12-19T04:40:25.987" v="4882"/>
          <ac:spMkLst>
            <pc:docMk/>
            <pc:sldMk cId="2300217705" sldId="285"/>
            <ac:spMk id="17" creationId="{8B1CF150-4CC7-40BE-B73A-57F9E6F21577}"/>
          </ac:spMkLst>
        </pc:spChg>
        <pc:spChg chg="mod">
          <ac:chgData name="Yun Daeseung" userId="5ee0a0ea893e9255" providerId="LiveId" clId="{8B4119A0-8734-465A-A5D1-4638800024DB}" dt="2021-12-19T04:40:25.987" v="4882"/>
          <ac:spMkLst>
            <pc:docMk/>
            <pc:sldMk cId="2300217705" sldId="285"/>
            <ac:spMk id="18" creationId="{97D85E95-D097-4F1C-AC6A-AA877B075819}"/>
          </ac:spMkLst>
        </pc:spChg>
        <pc:spChg chg="mod">
          <ac:chgData name="Yun Daeseung" userId="5ee0a0ea893e9255" providerId="LiveId" clId="{8B4119A0-8734-465A-A5D1-4638800024DB}" dt="2021-12-19T04:40:25.987" v="4882"/>
          <ac:spMkLst>
            <pc:docMk/>
            <pc:sldMk cId="2300217705" sldId="285"/>
            <ac:spMk id="19" creationId="{FE63C592-317F-42B4-9A32-3C7A24FD17DD}"/>
          </ac:spMkLst>
        </pc:spChg>
        <pc:spChg chg="mod">
          <ac:chgData name="Yun Daeseung" userId="5ee0a0ea893e9255" providerId="LiveId" clId="{8B4119A0-8734-465A-A5D1-4638800024DB}" dt="2021-12-19T04:56:14.042" v="4999" actId="20577"/>
          <ac:spMkLst>
            <pc:docMk/>
            <pc:sldMk cId="2300217705" sldId="285"/>
            <ac:spMk id="27" creationId="{331A8987-3153-4DAA-913C-F4AFCA1AA843}"/>
          </ac:spMkLst>
        </pc:spChg>
        <pc:grpChg chg="add mod">
          <ac:chgData name="Yun Daeseung" userId="5ee0a0ea893e9255" providerId="LiveId" clId="{8B4119A0-8734-465A-A5D1-4638800024DB}" dt="2021-12-19T04:56:30.516" v="5001" actId="1076"/>
          <ac:grpSpMkLst>
            <pc:docMk/>
            <pc:sldMk cId="2300217705" sldId="285"/>
            <ac:grpSpMk id="5" creationId="{1373F7D7-C75D-46E7-821C-75FFE0370EAF}"/>
          </ac:grpSpMkLst>
        </pc:grpChg>
        <pc:grpChg chg="mod">
          <ac:chgData name="Yun Daeseung" userId="5ee0a0ea893e9255" providerId="LiveId" clId="{8B4119A0-8734-465A-A5D1-4638800024DB}" dt="2021-12-19T04:40:25.987" v="4882"/>
          <ac:grpSpMkLst>
            <pc:docMk/>
            <pc:sldMk cId="2300217705" sldId="285"/>
            <ac:grpSpMk id="8" creationId="{E548A366-A34C-4918-9725-6B372F5D13FE}"/>
          </ac:grpSpMkLst>
        </pc:grpChg>
        <pc:grpChg chg="mod">
          <ac:chgData name="Yun Daeseung" userId="5ee0a0ea893e9255" providerId="LiveId" clId="{8B4119A0-8734-465A-A5D1-4638800024DB}" dt="2021-12-19T04:40:25.987" v="4882"/>
          <ac:grpSpMkLst>
            <pc:docMk/>
            <pc:sldMk cId="2300217705" sldId="285"/>
            <ac:grpSpMk id="10" creationId="{CD19D05B-93DD-4517-8882-6B7D38001778}"/>
          </ac:grpSpMkLst>
        </pc:grpChg>
        <pc:grpChg chg="mod">
          <ac:chgData name="Yun Daeseung" userId="5ee0a0ea893e9255" providerId="LiveId" clId="{8B4119A0-8734-465A-A5D1-4638800024DB}" dt="2021-12-19T04:40:25.987" v="4882"/>
          <ac:grpSpMkLst>
            <pc:docMk/>
            <pc:sldMk cId="2300217705" sldId="285"/>
            <ac:grpSpMk id="13" creationId="{FCD0D7EB-3FBE-42EF-AD20-405B1F41422F}"/>
          </ac:grpSpMkLst>
        </pc:grpChg>
        <pc:picChg chg="del">
          <ac:chgData name="Yun Daeseung" userId="5ee0a0ea893e9255" providerId="LiveId" clId="{8B4119A0-8734-465A-A5D1-4638800024DB}" dt="2021-12-19T03:50:30.986" v="3962" actId="478"/>
          <ac:picMkLst>
            <pc:docMk/>
            <pc:sldMk cId="2300217705" sldId="285"/>
            <ac:picMk id="15" creationId="{E1498A66-F80A-467C-A6D9-5869BD380B10}"/>
          </ac:picMkLst>
        </pc:pic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7" creationId="{4C659A57-CE2D-43BB-B60B-4CA3A67F4AD6}"/>
          </ac:cxnSpMkLst>
        </pc:cxn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12" creationId="{D274D9F4-B77C-4C0C-9178-72336BE440AA}"/>
          </ac:cxnSpMkLst>
        </pc:cxn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14" creationId="{304319D8-6210-4416-AF07-33D88DF3570B}"/>
          </ac:cxnSpMkLst>
        </pc:cxn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16" creationId="{4E3F89B7-5946-4C40-A679-AB2CD2F6A09C}"/>
          </ac:cxnSpMkLst>
        </pc:cxn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20" creationId="{DA0ADF26-023D-4FE0-814E-4B3F5B5D38EC}"/>
          </ac:cxnSpMkLst>
        </pc:cxnChg>
        <pc:cxnChg chg="mod">
          <ac:chgData name="Yun Daeseung" userId="5ee0a0ea893e9255" providerId="LiveId" clId="{8B4119A0-8734-465A-A5D1-4638800024DB}" dt="2021-12-19T04:40:25.987" v="4882"/>
          <ac:cxnSpMkLst>
            <pc:docMk/>
            <pc:sldMk cId="2300217705" sldId="285"/>
            <ac:cxnSpMk id="21" creationId="{9D044D5E-EC6E-43DB-8014-8C27E66C098D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503050282" sldId="286"/>
        </pc:sldMkLst>
      </pc:sldChg>
      <pc:sldChg chg="modSp add mod">
        <pc:chgData name="Yun Daeseung" userId="5ee0a0ea893e9255" providerId="LiveId" clId="{8B4119A0-8734-465A-A5D1-4638800024DB}" dt="2021-12-19T04:22:04.650" v="4521"/>
        <pc:sldMkLst>
          <pc:docMk/>
          <pc:sldMk cId="2356011303" sldId="286"/>
        </pc:sldMkLst>
        <pc:spChg chg="mod">
          <ac:chgData name="Yun Daeseung" userId="5ee0a0ea893e9255" providerId="LiveId" clId="{8B4119A0-8734-465A-A5D1-4638800024DB}" dt="2021-12-19T04:22:04.650" v="4521"/>
          <ac:spMkLst>
            <pc:docMk/>
            <pc:sldMk cId="2356011303" sldId="286"/>
            <ac:spMk id="3" creationId="{150770FC-93A3-40E5-8620-594D8C6F3E8C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658660864" sldId="287"/>
        </pc:sldMkLst>
      </pc:sldChg>
      <pc:sldChg chg="addSp delSp modSp add mod">
        <pc:chgData name="Yun Daeseung" userId="5ee0a0ea893e9255" providerId="LiveId" clId="{8B4119A0-8734-465A-A5D1-4638800024DB}" dt="2021-12-19T04:31:34.999" v="4766" actId="20577"/>
        <pc:sldMkLst>
          <pc:docMk/>
          <pc:sldMk cId="2339301603" sldId="287"/>
        </pc:sldMkLst>
        <pc:spChg chg="mod">
          <ac:chgData name="Yun Daeseung" userId="5ee0a0ea893e9255" providerId="LiveId" clId="{8B4119A0-8734-465A-A5D1-4638800024DB}" dt="2021-12-19T04:12:18.425" v="4271" actId="20577"/>
          <ac:spMkLst>
            <pc:docMk/>
            <pc:sldMk cId="2339301603" sldId="287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31:33.439" v="4765" actId="20577"/>
          <ac:spMkLst>
            <pc:docMk/>
            <pc:sldMk cId="2339301603" sldId="287"/>
            <ac:spMk id="5" creationId="{A62E843C-C5F3-4EF6-A094-A8B0F2BBDC59}"/>
          </ac:spMkLst>
        </pc:spChg>
        <pc:spChg chg="add mod">
          <ac:chgData name="Yun Daeseung" userId="5ee0a0ea893e9255" providerId="LiveId" clId="{8B4119A0-8734-465A-A5D1-4638800024DB}" dt="2021-12-19T04:31:34.999" v="4766" actId="20577"/>
          <ac:spMkLst>
            <pc:docMk/>
            <pc:sldMk cId="2339301603" sldId="287"/>
            <ac:spMk id="6" creationId="{0A372CF2-C2F8-4005-BE42-FEACDE366813}"/>
          </ac:spMkLst>
        </pc:spChg>
        <pc:spChg chg="mod">
          <ac:chgData name="Yun Daeseung" userId="5ee0a0ea893e9255" providerId="LiveId" clId="{8B4119A0-8734-465A-A5D1-4638800024DB}" dt="2021-12-19T04:10:45.614" v="4232"/>
          <ac:spMkLst>
            <pc:docMk/>
            <pc:sldMk cId="2339301603" sldId="287"/>
            <ac:spMk id="9" creationId="{2699B37B-8199-476C-83A5-C4D5D68497F5}"/>
          </ac:spMkLst>
        </pc:spChg>
        <pc:spChg chg="mod">
          <ac:chgData name="Yun Daeseung" userId="5ee0a0ea893e9255" providerId="LiveId" clId="{8B4119A0-8734-465A-A5D1-4638800024DB}" dt="2021-12-19T04:20:16.465" v="4399"/>
          <ac:spMkLst>
            <pc:docMk/>
            <pc:sldMk cId="2339301603" sldId="287"/>
            <ac:spMk id="12" creationId="{5A0C7890-AAFE-43AE-BBD5-D25390970309}"/>
          </ac:spMkLst>
        </pc:spChg>
        <pc:spChg chg="mod">
          <ac:chgData name="Yun Daeseung" userId="5ee0a0ea893e9255" providerId="LiveId" clId="{8B4119A0-8734-465A-A5D1-4638800024DB}" dt="2021-12-19T04:20:16.465" v="4399"/>
          <ac:spMkLst>
            <pc:docMk/>
            <pc:sldMk cId="2339301603" sldId="287"/>
            <ac:spMk id="16" creationId="{22D4F82F-2EE5-4F32-BADE-5D8B2D4DD5F1}"/>
          </ac:spMkLst>
        </pc:spChg>
        <pc:spChg chg="mod">
          <ac:chgData name="Yun Daeseung" userId="5ee0a0ea893e9255" providerId="LiveId" clId="{8B4119A0-8734-465A-A5D1-4638800024DB}" dt="2021-12-19T04:20:16.465" v="4399"/>
          <ac:spMkLst>
            <pc:docMk/>
            <pc:sldMk cId="2339301603" sldId="287"/>
            <ac:spMk id="17" creationId="{F2AF91E2-9BA6-4816-833B-5CD362D54148}"/>
          </ac:spMkLst>
        </pc:spChg>
        <pc:grpChg chg="add mod">
          <ac:chgData name="Yun Daeseung" userId="5ee0a0ea893e9255" providerId="LiveId" clId="{8B4119A0-8734-465A-A5D1-4638800024DB}" dt="2021-12-19T04:12:50.900" v="4272" actId="164"/>
          <ac:grpSpMkLst>
            <pc:docMk/>
            <pc:sldMk cId="2339301603" sldId="287"/>
            <ac:grpSpMk id="10" creationId="{FECEE603-3B32-4BA0-A0D0-3B1511412B3E}"/>
          </ac:grpSpMkLst>
        </pc:grpChg>
        <pc:grpChg chg="add del mod">
          <ac:chgData name="Yun Daeseung" userId="5ee0a0ea893e9255" providerId="LiveId" clId="{8B4119A0-8734-465A-A5D1-4638800024DB}" dt="2021-12-19T04:20:22.965" v="4402" actId="478"/>
          <ac:grpSpMkLst>
            <pc:docMk/>
            <pc:sldMk cId="2339301603" sldId="287"/>
            <ac:grpSpMk id="11" creationId="{E8E2A714-10ED-4AA3-ADD2-DE7613490889}"/>
          </ac:grpSpMkLst>
        </pc:grpChg>
        <pc:grpChg chg="mod">
          <ac:chgData name="Yun Daeseung" userId="5ee0a0ea893e9255" providerId="LiveId" clId="{8B4119A0-8734-465A-A5D1-4638800024DB}" dt="2021-12-19T04:20:16.465" v="4399"/>
          <ac:grpSpMkLst>
            <pc:docMk/>
            <pc:sldMk cId="2339301603" sldId="287"/>
            <ac:grpSpMk id="13" creationId="{D693D671-BC89-450C-8509-EDC726EFC141}"/>
          </ac:grpSpMkLst>
        </pc:grpChg>
        <pc:cxnChg chg="add mod">
          <ac:chgData name="Yun Daeseung" userId="5ee0a0ea893e9255" providerId="LiveId" clId="{8B4119A0-8734-465A-A5D1-4638800024DB}" dt="2021-12-19T04:12:50.900" v="4272" actId="164"/>
          <ac:cxnSpMkLst>
            <pc:docMk/>
            <pc:sldMk cId="2339301603" sldId="287"/>
            <ac:cxnSpMk id="4" creationId="{03096B36-9F76-4204-9422-075D6D56F6E8}"/>
          </ac:cxnSpMkLst>
        </pc:cxnChg>
        <pc:cxnChg chg="add mod">
          <ac:chgData name="Yun Daeseung" userId="5ee0a0ea893e9255" providerId="LiveId" clId="{8B4119A0-8734-465A-A5D1-4638800024DB}" dt="2021-12-19T04:12:50.900" v="4272" actId="164"/>
          <ac:cxnSpMkLst>
            <pc:docMk/>
            <pc:sldMk cId="2339301603" sldId="287"/>
            <ac:cxnSpMk id="8" creationId="{E45F0475-5045-4C31-8BC3-DDEEE0D4E01C}"/>
          </ac:cxnSpMkLst>
        </pc:cxnChg>
        <pc:cxnChg chg="mod">
          <ac:chgData name="Yun Daeseung" userId="5ee0a0ea893e9255" providerId="LiveId" clId="{8B4119A0-8734-465A-A5D1-4638800024DB}" dt="2021-12-19T04:20:16.465" v="4399"/>
          <ac:cxnSpMkLst>
            <pc:docMk/>
            <pc:sldMk cId="2339301603" sldId="287"/>
            <ac:cxnSpMk id="14" creationId="{B80EE4FE-6631-4F50-A596-50F276276810}"/>
          </ac:cxnSpMkLst>
        </pc:cxnChg>
        <pc:cxnChg chg="mod">
          <ac:chgData name="Yun Daeseung" userId="5ee0a0ea893e9255" providerId="LiveId" clId="{8B4119A0-8734-465A-A5D1-4638800024DB}" dt="2021-12-19T04:20:16.465" v="4399"/>
          <ac:cxnSpMkLst>
            <pc:docMk/>
            <pc:sldMk cId="2339301603" sldId="287"/>
            <ac:cxnSpMk id="15" creationId="{4341E708-1B28-406A-9B2B-3BC63183F109}"/>
          </ac:cxnSpMkLst>
        </pc:cxnChg>
        <pc:cxnChg chg="mod">
          <ac:chgData name="Yun Daeseung" userId="5ee0a0ea893e9255" providerId="LiveId" clId="{8B4119A0-8734-465A-A5D1-4638800024DB}" dt="2021-12-19T04:20:16.465" v="4399"/>
          <ac:cxnSpMkLst>
            <pc:docMk/>
            <pc:sldMk cId="2339301603" sldId="287"/>
            <ac:cxnSpMk id="18" creationId="{A43A6CE1-23D9-4E8E-9179-E9F27F3114F8}"/>
          </ac:cxnSpMkLst>
        </pc:cxnChg>
        <pc:cxnChg chg="mod">
          <ac:chgData name="Yun Daeseung" userId="5ee0a0ea893e9255" providerId="LiveId" clId="{8B4119A0-8734-465A-A5D1-4638800024DB}" dt="2021-12-19T04:20:16.465" v="4399"/>
          <ac:cxnSpMkLst>
            <pc:docMk/>
            <pc:sldMk cId="2339301603" sldId="287"/>
            <ac:cxnSpMk id="19" creationId="{479F998E-A320-4671-BA0B-144C5A5A1FD3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577924829" sldId="288"/>
        </pc:sldMkLst>
      </pc:sldChg>
      <pc:sldChg chg="addSp delSp modSp add mod">
        <pc:chgData name="Yun Daeseung" userId="5ee0a0ea893e9255" providerId="LiveId" clId="{8B4119A0-8734-465A-A5D1-4638800024DB}" dt="2021-12-19T04:32:15.004" v="4778" actId="404"/>
        <pc:sldMkLst>
          <pc:docMk/>
          <pc:sldMk cId="3870572229" sldId="288"/>
        </pc:sldMkLst>
        <pc:spChg chg="mod">
          <ac:chgData name="Yun Daeseung" userId="5ee0a0ea893e9255" providerId="LiveId" clId="{8B4119A0-8734-465A-A5D1-4638800024DB}" dt="2021-12-19T04:28:15.744" v="4711" actId="1076"/>
          <ac:spMkLst>
            <pc:docMk/>
            <pc:sldMk cId="3870572229" sldId="288"/>
            <ac:spMk id="3" creationId="{150770FC-93A3-40E5-8620-594D8C6F3E8C}"/>
          </ac:spMkLst>
        </pc:spChg>
        <pc:spChg chg="add del mod">
          <ac:chgData name="Yun Daeseung" userId="5ee0a0ea893e9255" providerId="LiveId" clId="{8B4119A0-8734-465A-A5D1-4638800024DB}" dt="2021-12-19T04:28:16.954" v="4712" actId="478"/>
          <ac:spMkLst>
            <pc:docMk/>
            <pc:sldMk cId="3870572229" sldId="288"/>
            <ac:spMk id="13" creationId="{373988BC-8880-47B2-91BF-472E6F592B8B}"/>
          </ac:spMkLst>
        </pc:spChg>
        <pc:spChg chg="mod">
          <ac:chgData name="Yun Daeseung" userId="5ee0a0ea893e9255" providerId="LiveId" clId="{8B4119A0-8734-465A-A5D1-4638800024DB}" dt="2021-12-19T04:32:15.004" v="4778" actId="404"/>
          <ac:spMkLst>
            <pc:docMk/>
            <pc:sldMk cId="3870572229" sldId="288"/>
            <ac:spMk id="18" creationId="{546FE6CD-4523-4D54-AC1A-FFC92BF640F3}"/>
          </ac:spMkLst>
        </pc:spChg>
        <pc:spChg chg="mod">
          <ac:chgData name="Yun Daeseung" userId="5ee0a0ea893e9255" providerId="LiveId" clId="{8B4119A0-8734-465A-A5D1-4638800024DB}" dt="2021-12-19T04:28:17.418" v="4713"/>
          <ac:spMkLst>
            <pc:docMk/>
            <pc:sldMk cId="3870572229" sldId="288"/>
            <ac:spMk id="23" creationId="{021EC0A1-B2B6-45BA-B730-AF88A80C67A3}"/>
          </ac:spMkLst>
        </pc:spChg>
        <pc:spChg chg="mod">
          <ac:chgData name="Yun Daeseung" userId="5ee0a0ea893e9255" providerId="LiveId" clId="{8B4119A0-8734-465A-A5D1-4638800024DB}" dt="2021-12-19T04:31:54.893" v="4773" actId="20577"/>
          <ac:spMkLst>
            <pc:docMk/>
            <pc:sldMk cId="3870572229" sldId="288"/>
            <ac:spMk id="24" creationId="{1D0F4E45-C743-4C6D-A51D-232080DB74E6}"/>
          </ac:spMkLst>
        </pc:spChg>
        <pc:spChg chg="mod">
          <ac:chgData name="Yun Daeseung" userId="5ee0a0ea893e9255" providerId="LiveId" clId="{8B4119A0-8734-465A-A5D1-4638800024DB}" dt="2021-12-19T04:31:56.473" v="4774" actId="20577"/>
          <ac:spMkLst>
            <pc:docMk/>
            <pc:sldMk cId="3870572229" sldId="288"/>
            <ac:spMk id="25" creationId="{F0B2587C-FF6A-45C7-A31D-57B913CF2B59}"/>
          </ac:spMkLst>
        </pc:spChg>
        <pc:spChg chg="mod">
          <ac:chgData name="Yun Daeseung" userId="5ee0a0ea893e9255" providerId="LiveId" clId="{8B4119A0-8734-465A-A5D1-4638800024DB}" dt="2021-12-19T04:23:47.226" v="4553" actId="403"/>
          <ac:spMkLst>
            <pc:docMk/>
            <pc:sldMk cId="3870572229" sldId="288"/>
            <ac:spMk id="54" creationId="{D01829BB-AFFF-426D-A38E-7F92ED50DDB9}"/>
          </ac:spMkLst>
        </pc:spChg>
        <pc:spChg chg="mod">
          <ac:chgData name="Yun Daeseung" userId="5ee0a0ea893e9255" providerId="LiveId" clId="{8B4119A0-8734-465A-A5D1-4638800024DB}" dt="2021-12-19T04:23:49.335" v="4554" actId="404"/>
          <ac:spMkLst>
            <pc:docMk/>
            <pc:sldMk cId="3870572229" sldId="288"/>
            <ac:spMk id="55" creationId="{CC78240E-C278-49FB-A240-4573902A8BB6}"/>
          </ac:spMkLst>
        </pc:spChg>
        <pc:spChg chg="mod">
          <ac:chgData name="Yun Daeseung" userId="5ee0a0ea893e9255" providerId="LiveId" clId="{8B4119A0-8734-465A-A5D1-4638800024DB}" dt="2021-12-19T04:23:59.817" v="4559" actId="404"/>
          <ac:spMkLst>
            <pc:docMk/>
            <pc:sldMk cId="3870572229" sldId="288"/>
            <ac:spMk id="58" creationId="{79B9433C-A660-4AE1-9EBF-0EBC5103AD95}"/>
          </ac:spMkLst>
        </pc:spChg>
        <pc:grpChg chg="add del mod">
          <ac:chgData name="Yun Daeseung" userId="5ee0a0ea893e9255" providerId="LiveId" clId="{8B4119A0-8734-465A-A5D1-4638800024DB}" dt="2021-12-19T04:28:16.954" v="4712" actId="478"/>
          <ac:grpSpMkLst>
            <pc:docMk/>
            <pc:sldMk cId="3870572229" sldId="288"/>
            <ac:grpSpMk id="2" creationId="{20B3C20C-7ABD-432B-8111-6F780BE5BA0A}"/>
          </ac:grpSpMkLst>
        </pc:grpChg>
        <pc:grpChg chg="add mod">
          <ac:chgData name="Yun Daeseung" userId="5ee0a0ea893e9255" providerId="LiveId" clId="{8B4119A0-8734-465A-A5D1-4638800024DB}" dt="2021-12-19T04:28:17.418" v="4713"/>
          <ac:grpSpMkLst>
            <pc:docMk/>
            <pc:sldMk cId="3870572229" sldId="288"/>
            <ac:grpSpMk id="16" creationId="{0D4CF189-A346-4795-9B08-FD756C1603D9}"/>
          </ac:grpSpMkLst>
        </pc:grpChg>
        <pc:grpChg chg="mod">
          <ac:chgData name="Yun Daeseung" userId="5ee0a0ea893e9255" providerId="LiveId" clId="{8B4119A0-8734-465A-A5D1-4638800024DB}" dt="2021-12-19T04:28:17.418" v="4713"/>
          <ac:grpSpMkLst>
            <pc:docMk/>
            <pc:sldMk cId="3870572229" sldId="288"/>
            <ac:grpSpMk id="17" creationId="{8FBCB1B5-7A6F-47C9-806A-C392B56267E5}"/>
          </ac:grpSpMkLst>
        </pc:grpChg>
        <pc:grpChg chg="mod">
          <ac:chgData name="Yun Daeseung" userId="5ee0a0ea893e9255" providerId="LiveId" clId="{8B4119A0-8734-465A-A5D1-4638800024DB}" dt="2021-12-19T04:28:17.418" v="4713"/>
          <ac:grpSpMkLst>
            <pc:docMk/>
            <pc:sldMk cId="3870572229" sldId="288"/>
            <ac:grpSpMk id="20" creationId="{1319E124-DDEA-498F-A17F-70ADE21913AD}"/>
          </ac:grpSpMkLst>
        </pc:grpChg>
        <pc:grpChg chg="mod">
          <ac:chgData name="Yun Daeseung" userId="5ee0a0ea893e9255" providerId="LiveId" clId="{8B4119A0-8734-465A-A5D1-4638800024DB}" dt="2021-12-19T04:23:27.803" v="4548" actId="164"/>
          <ac:grpSpMkLst>
            <pc:docMk/>
            <pc:sldMk cId="3870572229" sldId="288"/>
            <ac:grpSpMk id="51" creationId="{476781A8-6790-4985-801D-0AFF9EE432AC}"/>
          </ac:grpSpMkLst>
        </pc:grpChg>
        <pc:cxnChg chg="add del mod">
          <ac:chgData name="Yun Daeseung" userId="5ee0a0ea893e9255" providerId="LiveId" clId="{8B4119A0-8734-465A-A5D1-4638800024DB}" dt="2021-12-19T04:28:16.954" v="4712" actId="478"/>
          <ac:cxnSpMkLst>
            <pc:docMk/>
            <pc:sldMk cId="3870572229" sldId="288"/>
            <ac:cxnSpMk id="5" creationId="{85062F43-EFD4-4107-8036-FC5FE6B70C7F}"/>
          </ac:cxnSpMkLst>
        </pc:cxnChg>
        <pc:cxnChg chg="mod">
          <ac:chgData name="Yun Daeseung" userId="5ee0a0ea893e9255" providerId="LiveId" clId="{8B4119A0-8734-465A-A5D1-4638800024DB}" dt="2021-12-19T04:28:17.418" v="4713"/>
          <ac:cxnSpMkLst>
            <pc:docMk/>
            <pc:sldMk cId="3870572229" sldId="288"/>
            <ac:cxnSpMk id="19" creationId="{97D7E543-09E5-42A0-A4B4-18B25D849CCC}"/>
          </ac:cxnSpMkLst>
        </pc:cxnChg>
        <pc:cxnChg chg="mod">
          <ac:chgData name="Yun Daeseung" userId="5ee0a0ea893e9255" providerId="LiveId" clId="{8B4119A0-8734-465A-A5D1-4638800024DB}" dt="2021-12-19T04:28:17.418" v="4713"/>
          <ac:cxnSpMkLst>
            <pc:docMk/>
            <pc:sldMk cId="3870572229" sldId="288"/>
            <ac:cxnSpMk id="21" creationId="{A94086D8-7853-4F18-BB38-0E6C717D3040}"/>
          </ac:cxnSpMkLst>
        </pc:cxnChg>
        <pc:cxnChg chg="mod">
          <ac:chgData name="Yun Daeseung" userId="5ee0a0ea893e9255" providerId="LiveId" clId="{8B4119A0-8734-465A-A5D1-4638800024DB}" dt="2021-12-19T04:28:17.418" v="4713"/>
          <ac:cxnSpMkLst>
            <pc:docMk/>
            <pc:sldMk cId="3870572229" sldId="288"/>
            <ac:cxnSpMk id="22" creationId="{047CA04A-083D-46E4-98A2-45B7EBC09530}"/>
          </ac:cxnSpMkLst>
        </pc:cxnChg>
        <pc:cxnChg chg="mod">
          <ac:chgData name="Yun Daeseung" userId="5ee0a0ea893e9255" providerId="LiveId" clId="{8B4119A0-8734-465A-A5D1-4638800024DB}" dt="2021-12-19T04:28:17.418" v="4713"/>
          <ac:cxnSpMkLst>
            <pc:docMk/>
            <pc:sldMk cId="3870572229" sldId="288"/>
            <ac:cxnSpMk id="26" creationId="{401341AA-F50B-4EFC-B799-4EC88778AA43}"/>
          </ac:cxnSpMkLst>
        </pc:cxnChg>
        <pc:cxnChg chg="mod">
          <ac:chgData name="Yun Daeseung" userId="5ee0a0ea893e9255" providerId="LiveId" clId="{8B4119A0-8734-465A-A5D1-4638800024DB}" dt="2021-12-19T04:28:17.418" v="4713"/>
          <ac:cxnSpMkLst>
            <pc:docMk/>
            <pc:sldMk cId="3870572229" sldId="288"/>
            <ac:cxnSpMk id="27" creationId="{BA93A834-F88C-4D35-93B9-D46A0B4E8B24}"/>
          </ac:cxnSpMkLst>
        </pc:cxnChg>
        <pc:cxnChg chg="mod">
          <ac:chgData name="Yun Daeseung" userId="5ee0a0ea893e9255" providerId="LiveId" clId="{8B4119A0-8734-465A-A5D1-4638800024DB}" dt="2021-12-19T04:23:27.803" v="4548" actId="164"/>
          <ac:cxnSpMkLst>
            <pc:docMk/>
            <pc:sldMk cId="3870572229" sldId="288"/>
            <ac:cxnSpMk id="52" creationId="{7FEF8EA5-861D-4296-A286-A081A1EC312C}"/>
          </ac:cxnSpMkLst>
        </pc:cxnChg>
        <pc:cxnChg chg="mod">
          <ac:chgData name="Yun Daeseung" userId="5ee0a0ea893e9255" providerId="LiveId" clId="{8B4119A0-8734-465A-A5D1-4638800024DB}" dt="2021-12-19T04:23:27.803" v="4548" actId="164"/>
          <ac:cxnSpMkLst>
            <pc:docMk/>
            <pc:sldMk cId="3870572229" sldId="288"/>
            <ac:cxnSpMk id="53" creationId="{42B41769-6EB6-4F85-88F4-4C994D21C478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385376110" sldId="289"/>
        </pc:sldMkLst>
      </pc:sldChg>
      <pc:sldChg chg="addSp modSp add mod">
        <pc:chgData name="Yun Daeseung" userId="5ee0a0ea893e9255" providerId="LiveId" clId="{8B4119A0-8734-465A-A5D1-4638800024DB}" dt="2021-12-19T04:31:42.718" v="4770" actId="20577"/>
        <pc:sldMkLst>
          <pc:docMk/>
          <pc:sldMk cId="4255689940" sldId="289"/>
        </pc:sldMkLst>
        <pc:spChg chg="mod">
          <ac:chgData name="Yun Daeseung" userId="5ee0a0ea893e9255" providerId="LiveId" clId="{8B4119A0-8734-465A-A5D1-4638800024DB}" dt="2021-12-19T04:31:42.718" v="4770" actId="20577"/>
          <ac:spMkLst>
            <pc:docMk/>
            <pc:sldMk cId="4255689940" sldId="289"/>
            <ac:spMk id="3" creationId="{150770FC-93A3-40E5-8620-594D8C6F3E8C}"/>
          </ac:spMkLst>
        </pc:spChg>
        <pc:spChg chg="mod">
          <ac:chgData name="Yun Daeseung" userId="5ee0a0ea893e9255" providerId="LiveId" clId="{8B4119A0-8734-465A-A5D1-4638800024DB}" dt="2021-12-19T04:31:36.925" v="4767" actId="20577"/>
          <ac:spMkLst>
            <pc:docMk/>
            <pc:sldMk cId="4255689940" sldId="289"/>
            <ac:spMk id="5" creationId="{A62E843C-C5F3-4EF6-A094-A8B0F2BBDC59}"/>
          </ac:spMkLst>
        </pc:spChg>
        <pc:spChg chg="mod">
          <ac:chgData name="Yun Daeseung" userId="5ee0a0ea893e9255" providerId="LiveId" clId="{8B4119A0-8734-465A-A5D1-4638800024DB}" dt="2021-12-19T04:31:38.498" v="4768" actId="20577"/>
          <ac:spMkLst>
            <pc:docMk/>
            <pc:sldMk cId="4255689940" sldId="289"/>
            <ac:spMk id="6" creationId="{0A372CF2-C2F8-4005-BE42-FEACDE366813}"/>
          </ac:spMkLst>
        </pc:spChg>
        <pc:spChg chg="add mod">
          <ac:chgData name="Yun Daeseung" userId="5ee0a0ea893e9255" providerId="LiveId" clId="{8B4119A0-8734-465A-A5D1-4638800024DB}" dt="2021-12-19T04:31:40.725" v="4769" actId="20577"/>
          <ac:spMkLst>
            <pc:docMk/>
            <pc:sldMk cId="4255689940" sldId="289"/>
            <ac:spMk id="11" creationId="{C172BAB9-35B6-4351-8233-2E678259B713}"/>
          </ac:spMkLst>
        </pc:spChg>
        <pc:grpChg chg="mod">
          <ac:chgData name="Yun Daeseung" userId="5ee0a0ea893e9255" providerId="LiveId" clId="{8B4119A0-8734-465A-A5D1-4638800024DB}" dt="2021-12-19T04:25:33.411" v="4666" actId="1076"/>
          <ac:grpSpMkLst>
            <pc:docMk/>
            <pc:sldMk cId="4255689940" sldId="289"/>
            <ac:grpSpMk id="10" creationId="{FECEE603-3B32-4BA0-A0D0-3B1511412B3E}"/>
          </ac:grpSpMkLst>
        </pc:grpChg>
      </pc:sldChg>
      <pc:sldChg chg="addSp delSp modSp add mod">
        <pc:chgData name="Yun Daeseung" userId="5ee0a0ea893e9255" providerId="LiveId" clId="{8B4119A0-8734-465A-A5D1-4638800024DB}" dt="2021-12-19T04:32:18.768" v="4780"/>
        <pc:sldMkLst>
          <pc:docMk/>
          <pc:sldMk cId="954151458" sldId="290"/>
        </pc:sldMkLst>
        <pc:spChg chg="del">
          <ac:chgData name="Yun Daeseung" userId="5ee0a0ea893e9255" providerId="LiveId" clId="{8B4119A0-8734-465A-A5D1-4638800024DB}" dt="2021-12-19T04:28:10.289" v="4707" actId="478"/>
          <ac:spMkLst>
            <pc:docMk/>
            <pc:sldMk cId="954151458" sldId="290"/>
            <ac:spMk id="13" creationId="{373988BC-8880-47B2-91BF-472E6F592B8B}"/>
          </ac:spMkLst>
        </pc:spChg>
        <pc:spChg chg="mod">
          <ac:chgData name="Yun Daeseung" userId="5ee0a0ea893e9255" providerId="LiveId" clId="{8B4119A0-8734-465A-A5D1-4638800024DB}" dt="2021-12-19T04:28:07.959" v="4706"/>
          <ac:spMkLst>
            <pc:docMk/>
            <pc:sldMk cId="954151458" sldId="290"/>
            <ac:spMk id="17" creationId="{215E312E-7A99-4CC0-A85D-22D99B45C02A}"/>
          </ac:spMkLst>
        </pc:spChg>
        <pc:spChg chg="mod">
          <ac:chgData name="Yun Daeseung" userId="5ee0a0ea893e9255" providerId="LiveId" clId="{8B4119A0-8734-465A-A5D1-4638800024DB}" dt="2021-12-19T04:28:07.959" v="4706"/>
          <ac:spMkLst>
            <pc:docMk/>
            <pc:sldMk cId="954151458" sldId="290"/>
            <ac:spMk id="22" creationId="{249CF904-FA7E-4340-B3C6-D8274D099B05}"/>
          </ac:spMkLst>
        </pc:spChg>
        <pc:spChg chg="mod">
          <ac:chgData name="Yun Daeseung" userId="5ee0a0ea893e9255" providerId="LiveId" clId="{8B4119A0-8734-465A-A5D1-4638800024DB}" dt="2021-12-19T04:28:07.959" v="4706"/>
          <ac:spMkLst>
            <pc:docMk/>
            <pc:sldMk cId="954151458" sldId="290"/>
            <ac:spMk id="23" creationId="{CC52E047-BD6D-43CB-95D6-8BDB9D383835}"/>
          </ac:spMkLst>
        </pc:spChg>
        <pc:spChg chg="mod">
          <ac:chgData name="Yun Daeseung" userId="5ee0a0ea893e9255" providerId="LiveId" clId="{8B4119A0-8734-465A-A5D1-4638800024DB}" dt="2021-12-19T04:28:07.959" v="4706"/>
          <ac:spMkLst>
            <pc:docMk/>
            <pc:sldMk cId="954151458" sldId="290"/>
            <ac:spMk id="24" creationId="{25502198-8823-4095-885F-F0A2EEF343EE}"/>
          </ac:spMkLst>
        </pc:spChg>
        <pc:spChg chg="mod">
          <ac:chgData name="Yun Daeseung" userId="5ee0a0ea893e9255" providerId="LiveId" clId="{8B4119A0-8734-465A-A5D1-4638800024DB}" dt="2021-12-19T04:32:03.973" v="4777"/>
          <ac:spMkLst>
            <pc:docMk/>
            <pc:sldMk cId="954151458" sldId="290"/>
            <ac:spMk id="29" creationId="{D50FA609-A3E9-4655-812E-0F4B7D8F4968}"/>
          </ac:spMkLst>
        </pc:spChg>
        <pc:spChg chg="mod">
          <ac:chgData name="Yun Daeseung" userId="5ee0a0ea893e9255" providerId="LiveId" clId="{8B4119A0-8734-465A-A5D1-4638800024DB}" dt="2021-12-19T04:32:03.973" v="4777"/>
          <ac:spMkLst>
            <pc:docMk/>
            <pc:sldMk cId="954151458" sldId="290"/>
            <ac:spMk id="34" creationId="{FA4BA4B2-ABF1-4550-8F43-C2728433943A}"/>
          </ac:spMkLst>
        </pc:spChg>
        <pc:spChg chg="mod">
          <ac:chgData name="Yun Daeseung" userId="5ee0a0ea893e9255" providerId="LiveId" clId="{8B4119A0-8734-465A-A5D1-4638800024DB}" dt="2021-12-19T04:32:03.973" v="4777"/>
          <ac:spMkLst>
            <pc:docMk/>
            <pc:sldMk cId="954151458" sldId="290"/>
            <ac:spMk id="35" creationId="{9E3FB79D-1FD9-4B28-8DD1-56894C98E8B2}"/>
          </ac:spMkLst>
        </pc:spChg>
        <pc:spChg chg="mod">
          <ac:chgData name="Yun Daeseung" userId="5ee0a0ea893e9255" providerId="LiveId" clId="{8B4119A0-8734-465A-A5D1-4638800024DB}" dt="2021-12-19T04:32:03.973" v="4777"/>
          <ac:spMkLst>
            <pc:docMk/>
            <pc:sldMk cId="954151458" sldId="290"/>
            <ac:spMk id="36" creationId="{353CFFB1-3AD1-4F19-B1BA-75952D16BFEF}"/>
          </ac:spMkLst>
        </pc:spChg>
        <pc:spChg chg="mod">
          <ac:chgData name="Yun Daeseung" userId="5ee0a0ea893e9255" providerId="LiveId" clId="{8B4119A0-8734-465A-A5D1-4638800024DB}" dt="2021-12-19T04:32:18.768" v="4780"/>
          <ac:spMkLst>
            <pc:docMk/>
            <pc:sldMk cId="954151458" sldId="290"/>
            <ac:spMk id="41" creationId="{46E513CE-457B-447A-A477-C2C855C5F3FD}"/>
          </ac:spMkLst>
        </pc:spChg>
        <pc:spChg chg="mod">
          <ac:chgData name="Yun Daeseung" userId="5ee0a0ea893e9255" providerId="LiveId" clId="{8B4119A0-8734-465A-A5D1-4638800024DB}" dt="2021-12-19T04:32:18.768" v="4780"/>
          <ac:spMkLst>
            <pc:docMk/>
            <pc:sldMk cId="954151458" sldId="290"/>
            <ac:spMk id="46" creationId="{AF5F32CA-DF89-4DCC-BFEB-97C8C3BE32D5}"/>
          </ac:spMkLst>
        </pc:spChg>
        <pc:spChg chg="mod">
          <ac:chgData name="Yun Daeseung" userId="5ee0a0ea893e9255" providerId="LiveId" clId="{8B4119A0-8734-465A-A5D1-4638800024DB}" dt="2021-12-19T04:32:18.768" v="4780"/>
          <ac:spMkLst>
            <pc:docMk/>
            <pc:sldMk cId="954151458" sldId="290"/>
            <ac:spMk id="47" creationId="{0ECE3039-0815-4A23-9D38-0736474DE7CA}"/>
          </ac:spMkLst>
        </pc:spChg>
        <pc:spChg chg="mod">
          <ac:chgData name="Yun Daeseung" userId="5ee0a0ea893e9255" providerId="LiveId" clId="{8B4119A0-8734-465A-A5D1-4638800024DB}" dt="2021-12-19T04:32:18.768" v="4780"/>
          <ac:spMkLst>
            <pc:docMk/>
            <pc:sldMk cId="954151458" sldId="290"/>
            <ac:spMk id="48" creationId="{E59F1988-62F1-4866-83CD-D03AB3358FAE}"/>
          </ac:spMkLst>
        </pc:spChg>
        <pc:grpChg chg="del">
          <ac:chgData name="Yun Daeseung" userId="5ee0a0ea893e9255" providerId="LiveId" clId="{8B4119A0-8734-465A-A5D1-4638800024DB}" dt="2021-12-19T04:28:10.504" v="4708" actId="478"/>
          <ac:grpSpMkLst>
            <pc:docMk/>
            <pc:sldMk cId="954151458" sldId="290"/>
            <ac:grpSpMk id="2" creationId="{20B3C20C-7ABD-432B-8111-6F780BE5BA0A}"/>
          </ac:grpSpMkLst>
        </pc:grpChg>
        <pc:grpChg chg="add del mod">
          <ac:chgData name="Yun Daeseung" userId="5ee0a0ea893e9255" providerId="LiveId" clId="{8B4119A0-8734-465A-A5D1-4638800024DB}" dt="2021-12-19T04:32:03.424" v="4776" actId="478"/>
          <ac:grpSpMkLst>
            <pc:docMk/>
            <pc:sldMk cId="954151458" sldId="290"/>
            <ac:grpSpMk id="15" creationId="{363EA56E-FA2E-4855-999A-40DCA3F8B5C9}"/>
          </ac:grpSpMkLst>
        </pc:grpChg>
        <pc:grpChg chg="mod">
          <ac:chgData name="Yun Daeseung" userId="5ee0a0ea893e9255" providerId="LiveId" clId="{8B4119A0-8734-465A-A5D1-4638800024DB}" dt="2021-12-19T04:28:07.959" v="4706"/>
          <ac:grpSpMkLst>
            <pc:docMk/>
            <pc:sldMk cId="954151458" sldId="290"/>
            <ac:grpSpMk id="16" creationId="{5CBAFF8B-0806-45C5-AB53-C21798913969}"/>
          </ac:grpSpMkLst>
        </pc:grpChg>
        <pc:grpChg chg="mod">
          <ac:chgData name="Yun Daeseung" userId="5ee0a0ea893e9255" providerId="LiveId" clId="{8B4119A0-8734-465A-A5D1-4638800024DB}" dt="2021-12-19T04:28:07.959" v="4706"/>
          <ac:grpSpMkLst>
            <pc:docMk/>
            <pc:sldMk cId="954151458" sldId="290"/>
            <ac:grpSpMk id="19" creationId="{ED533163-BC47-4552-96E8-D5F4A986CD60}"/>
          </ac:grpSpMkLst>
        </pc:grpChg>
        <pc:grpChg chg="add del mod">
          <ac:chgData name="Yun Daeseung" userId="5ee0a0ea893e9255" providerId="LiveId" clId="{8B4119A0-8734-465A-A5D1-4638800024DB}" dt="2021-12-19T04:32:18.231" v="4779" actId="478"/>
          <ac:grpSpMkLst>
            <pc:docMk/>
            <pc:sldMk cId="954151458" sldId="290"/>
            <ac:grpSpMk id="27" creationId="{CAF18703-D697-4A4F-AF07-FAB665841D1F}"/>
          </ac:grpSpMkLst>
        </pc:grpChg>
        <pc:grpChg chg="mod">
          <ac:chgData name="Yun Daeseung" userId="5ee0a0ea893e9255" providerId="LiveId" clId="{8B4119A0-8734-465A-A5D1-4638800024DB}" dt="2021-12-19T04:32:03.973" v="4777"/>
          <ac:grpSpMkLst>
            <pc:docMk/>
            <pc:sldMk cId="954151458" sldId="290"/>
            <ac:grpSpMk id="28" creationId="{311B6100-7B61-473B-8828-26C89E8EFAAB}"/>
          </ac:grpSpMkLst>
        </pc:grpChg>
        <pc:grpChg chg="mod">
          <ac:chgData name="Yun Daeseung" userId="5ee0a0ea893e9255" providerId="LiveId" clId="{8B4119A0-8734-465A-A5D1-4638800024DB}" dt="2021-12-19T04:32:03.973" v="4777"/>
          <ac:grpSpMkLst>
            <pc:docMk/>
            <pc:sldMk cId="954151458" sldId="290"/>
            <ac:grpSpMk id="31" creationId="{043D94DE-3052-4EA3-99C2-D4D91FFA0224}"/>
          </ac:grpSpMkLst>
        </pc:grpChg>
        <pc:grpChg chg="add mod">
          <ac:chgData name="Yun Daeseung" userId="5ee0a0ea893e9255" providerId="LiveId" clId="{8B4119A0-8734-465A-A5D1-4638800024DB}" dt="2021-12-19T04:32:18.768" v="4780"/>
          <ac:grpSpMkLst>
            <pc:docMk/>
            <pc:sldMk cId="954151458" sldId="290"/>
            <ac:grpSpMk id="39" creationId="{DF4C7633-5A51-4A71-B800-F63499A0F42E}"/>
          </ac:grpSpMkLst>
        </pc:grpChg>
        <pc:grpChg chg="mod">
          <ac:chgData name="Yun Daeseung" userId="5ee0a0ea893e9255" providerId="LiveId" clId="{8B4119A0-8734-465A-A5D1-4638800024DB}" dt="2021-12-19T04:32:18.768" v="4780"/>
          <ac:grpSpMkLst>
            <pc:docMk/>
            <pc:sldMk cId="954151458" sldId="290"/>
            <ac:grpSpMk id="40" creationId="{8649D1C7-1578-4F49-83F0-3A731ABA41BA}"/>
          </ac:grpSpMkLst>
        </pc:grpChg>
        <pc:grpChg chg="mod">
          <ac:chgData name="Yun Daeseung" userId="5ee0a0ea893e9255" providerId="LiveId" clId="{8B4119A0-8734-465A-A5D1-4638800024DB}" dt="2021-12-19T04:32:18.768" v="4780"/>
          <ac:grpSpMkLst>
            <pc:docMk/>
            <pc:sldMk cId="954151458" sldId="290"/>
            <ac:grpSpMk id="43" creationId="{44CF0990-9EC8-42FF-8926-12B6D7C45867}"/>
          </ac:grpSpMkLst>
        </pc:grpChg>
        <pc:cxnChg chg="del mod">
          <ac:chgData name="Yun Daeseung" userId="5ee0a0ea893e9255" providerId="LiveId" clId="{8B4119A0-8734-465A-A5D1-4638800024DB}" dt="2021-12-19T04:28:11.147" v="4709" actId="478"/>
          <ac:cxnSpMkLst>
            <pc:docMk/>
            <pc:sldMk cId="954151458" sldId="290"/>
            <ac:cxnSpMk id="5" creationId="{85062F43-EFD4-4107-8036-FC5FE6B70C7F}"/>
          </ac:cxnSpMkLst>
        </pc:cxnChg>
        <pc:cxnChg chg="mod">
          <ac:chgData name="Yun Daeseung" userId="5ee0a0ea893e9255" providerId="LiveId" clId="{8B4119A0-8734-465A-A5D1-4638800024DB}" dt="2021-12-19T04:32:03.424" v="4776" actId="478"/>
          <ac:cxnSpMkLst>
            <pc:docMk/>
            <pc:sldMk cId="954151458" sldId="290"/>
            <ac:cxnSpMk id="18" creationId="{F5795DEB-91F2-44AA-92C2-1ED1FA7B494D}"/>
          </ac:cxnSpMkLst>
        </pc:cxnChg>
        <pc:cxnChg chg="mod">
          <ac:chgData name="Yun Daeseung" userId="5ee0a0ea893e9255" providerId="LiveId" clId="{8B4119A0-8734-465A-A5D1-4638800024DB}" dt="2021-12-19T04:28:07.959" v="4706"/>
          <ac:cxnSpMkLst>
            <pc:docMk/>
            <pc:sldMk cId="954151458" sldId="290"/>
            <ac:cxnSpMk id="20" creationId="{87FF699F-3364-4BF7-9376-DCC563B69BCB}"/>
          </ac:cxnSpMkLst>
        </pc:cxnChg>
        <pc:cxnChg chg="mod">
          <ac:chgData name="Yun Daeseung" userId="5ee0a0ea893e9255" providerId="LiveId" clId="{8B4119A0-8734-465A-A5D1-4638800024DB}" dt="2021-12-19T04:28:07.959" v="4706"/>
          <ac:cxnSpMkLst>
            <pc:docMk/>
            <pc:sldMk cId="954151458" sldId="290"/>
            <ac:cxnSpMk id="21" creationId="{DF00800A-1CAE-4654-8BAF-1F849508D96B}"/>
          </ac:cxnSpMkLst>
        </pc:cxnChg>
        <pc:cxnChg chg="mod">
          <ac:chgData name="Yun Daeseung" userId="5ee0a0ea893e9255" providerId="LiveId" clId="{8B4119A0-8734-465A-A5D1-4638800024DB}" dt="2021-12-19T04:28:07.959" v="4706"/>
          <ac:cxnSpMkLst>
            <pc:docMk/>
            <pc:sldMk cId="954151458" sldId="290"/>
            <ac:cxnSpMk id="25" creationId="{3531D08D-A8B9-49E8-B317-922AC1DF8C9F}"/>
          </ac:cxnSpMkLst>
        </pc:cxnChg>
        <pc:cxnChg chg="mod">
          <ac:chgData name="Yun Daeseung" userId="5ee0a0ea893e9255" providerId="LiveId" clId="{8B4119A0-8734-465A-A5D1-4638800024DB}" dt="2021-12-19T04:28:07.959" v="4706"/>
          <ac:cxnSpMkLst>
            <pc:docMk/>
            <pc:sldMk cId="954151458" sldId="290"/>
            <ac:cxnSpMk id="26" creationId="{A9398C31-2E08-468B-93A4-B2542E18804D}"/>
          </ac:cxnSpMkLst>
        </pc:cxnChg>
        <pc:cxnChg chg="mod">
          <ac:chgData name="Yun Daeseung" userId="5ee0a0ea893e9255" providerId="LiveId" clId="{8B4119A0-8734-465A-A5D1-4638800024DB}" dt="2021-12-19T04:32:18.231" v="4779" actId="478"/>
          <ac:cxnSpMkLst>
            <pc:docMk/>
            <pc:sldMk cId="954151458" sldId="290"/>
            <ac:cxnSpMk id="30" creationId="{5BA546EF-1125-47EB-9F90-42EBFE1BF51A}"/>
          </ac:cxnSpMkLst>
        </pc:cxnChg>
        <pc:cxnChg chg="mod">
          <ac:chgData name="Yun Daeseung" userId="5ee0a0ea893e9255" providerId="LiveId" clId="{8B4119A0-8734-465A-A5D1-4638800024DB}" dt="2021-12-19T04:32:03.973" v="4777"/>
          <ac:cxnSpMkLst>
            <pc:docMk/>
            <pc:sldMk cId="954151458" sldId="290"/>
            <ac:cxnSpMk id="32" creationId="{66BCE93C-0DB1-4C0C-B739-823E99433C96}"/>
          </ac:cxnSpMkLst>
        </pc:cxnChg>
        <pc:cxnChg chg="mod">
          <ac:chgData name="Yun Daeseung" userId="5ee0a0ea893e9255" providerId="LiveId" clId="{8B4119A0-8734-465A-A5D1-4638800024DB}" dt="2021-12-19T04:32:03.973" v="4777"/>
          <ac:cxnSpMkLst>
            <pc:docMk/>
            <pc:sldMk cId="954151458" sldId="290"/>
            <ac:cxnSpMk id="33" creationId="{B90ECD19-6BA7-4E9F-BA59-5AA5D1531896}"/>
          </ac:cxnSpMkLst>
        </pc:cxnChg>
        <pc:cxnChg chg="mod">
          <ac:chgData name="Yun Daeseung" userId="5ee0a0ea893e9255" providerId="LiveId" clId="{8B4119A0-8734-465A-A5D1-4638800024DB}" dt="2021-12-19T04:32:03.973" v="4777"/>
          <ac:cxnSpMkLst>
            <pc:docMk/>
            <pc:sldMk cId="954151458" sldId="290"/>
            <ac:cxnSpMk id="37" creationId="{8BE71233-A887-4DF7-998F-B7CDFF78A310}"/>
          </ac:cxnSpMkLst>
        </pc:cxnChg>
        <pc:cxnChg chg="mod">
          <ac:chgData name="Yun Daeseung" userId="5ee0a0ea893e9255" providerId="LiveId" clId="{8B4119A0-8734-465A-A5D1-4638800024DB}" dt="2021-12-19T04:32:03.973" v="4777"/>
          <ac:cxnSpMkLst>
            <pc:docMk/>
            <pc:sldMk cId="954151458" sldId="290"/>
            <ac:cxnSpMk id="38" creationId="{F77F8338-06B3-4655-BF01-B09A4917F64D}"/>
          </ac:cxnSpMkLst>
        </pc:cxnChg>
        <pc:cxnChg chg="mod">
          <ac:chgData name="Yun Daeseung" userId="5ee0a0ea893e9255" providerId="LiveId" clId="{8B4119A0-8734-465A-A5D1-4638800024DB}" dt="2021-12-19T04:32:18.768" v="4780"/>
          <ac:cxnSpMkLst>
            <pc:docMk/>
            <pc:sldMk cId="954151458" sldId="290"/>
            <ac:cxnSpMk id="42" creationId="{727C3992-EDC4-402B-8DF1-4AC624E7EF73}"/>
          </ac:cxnSpMkLst>
        </pc:cxnChg>
        <pc:cxnChg chg="mod">
          <ac:chgData name="Yun Daeseung" userId="5ee0a0ea893e9255" providerId="LiveId" clId="{8B4119A0-8734-465A-A5D1-4638800024DB}" dt="2021-12-19T04:32:18.768" v="4780"/>
          <ac:cxnSpMkLst>
            <pc:docMk/>
            <pc:sldMk cId="954151458" sldId="290"/>
            <ac:cxnSpMk id="44" creationId="{D3387FB1-58BB-4ECC-B3FC-765B6D952314}"/>
          </ac:cxnSpMkLst>
        </pc:cxnChg>
        <pc:cxnChg chg="mod">
          <ac:chgData name="Yun Daeseung" userId="5ee0a0ea893e9255" providerId="LiveId" clId="{8B4119A0-8734-465A-A5D1-4638800024DB}" dt="2021-12-19T04:32:18.768" v="4780"/>
          <ac:cxnSpMkLst>
            <pc:docMk/>
            <pc:sldMk cId="954151458" sldId="290"/>
            <ac:cxnSpMk id="45" creationId="{AA86226E-20DC-4894-BF31-BDAB00BB8F07}"/>
          </ac:cxnSpMkLst>
        </pc:cxnChg>
        <pc:cxnChg chg="mod">
          <ac:chgData name="Yun Daeseung" userId="5ee0a0ea893e9255" providerId="LiveId" clId="{8B4119A0-8734-465A-A5D1-4638800024DB}" dt="2021-12-19T04:32:18.768" v="4780"/>
          <ac:cxnSpMkLst>
            <pc:docMk/>
            <pc:sldMk cId="954151458" sldId="290"/>
            <ac:cxnSpMk id="49" creationId="{F7725EB2-3120-4094-94F3-4F1E50357AF5}"/>
          </ac:cxnSpMkLst>
        </pc:cxnChg>
        <pc:cxnChg chg="mod">
          <ac:chgData name="Yun Daeseung" userId="5ee0a0ea893e9255" providerId="LiveId" clId="{8B4119A0-8734-465A-A5D1-4638800024DB}" dt="2021-12-19T04:32:18.768" v="4780"/>
          <ac:cxnSpMkLst>
            <pc:docMk/>
            <pc:sldMk cId="954151458" sldId="290"/>
            <ac:cxnSpMk id="50" creationId="{03D83BDA-FA7A-45A4-AA0B-A8DA6BC34066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53915935" sldId="290"/>
        </pc:sldMkLst>
      </pc:sldChg>
      <pc:sldChg chg="addSp delSp modSp add mod">
        <pc:chgData name="Yun Daeseung" userId="5ee0a0ea893e9255" providerId="LiveId" clId="{8B4119A0-8734-465A-A5D1-4638800024DB}" dt="2021-12-19T04:32:33.570" v="4786" actId="164"/>
        <pc:sldMkLst>
          <pc:docMk/>
          <pc:sldMk cId="3239932033" sldId="291"/>
        </pc:sldMkLst>
        <pc:spChg chg="mod">
          <ac:chgData name="Yun Daeseung" userId="5ee0a0ea893e9255" providerId="LiveId" clId="{8B4119A0-8734-465A-A5D1-4638800024DB}" dt="2021-12-19T04:27:03.338" v="4701" actId="20577"/>
          <ac:spMkLst>
            <pc:docMk/>
            <pc:sldMk cId="3239932033" sldId="291"/>
            <ac:spMk id="3" creationId="{150770FC-93A3-40E5-8620-594D8C6F3E8C}"/>
          </ac:spMkLst>
        </pc:spChg>
        <pc:spChg chg="del mod topLvl">
          <ac:chgData name="Yun Daeseung" userId="5ee0a0ea893e9255" providerId="LiveId" clId="{8B4119A0-8734-465A-A5D1-4638800024DB}" dt="2021-12-19T04:32:24.772" v="4783" actId="478"/>
          <ac:spMkLst>
            <pc:docMk/>
            <pc:sldMk cId="3239932033" sldId="291"/>
            <ac:spMk id="13" creationId="{373988BC-8880-47B2-91BF-472E6F592B8B}"/>
          </ac:spMkLst>
        </pc:spChg>
        <pc:spChg chg="add mod">
          <ac:chgData name="Yun Daeseung" userId="5ee0a0ea893e9255" providerId="LiveId" clId="{8B4119A0-8734-465A-A5D1-4638800024DB}" dt="2021-12-19T04:32:33.570" v="4786" actId="164"/>
          <ac:spMkLst>
            <pc:docMk/>
            <pc:sldMk cId="3239932033" sldId="291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25.775" v="4785"/>
          <ac:spMkLst>
            <pc:docMk/>
            <pc:sldMk cId="3239932033" sldId="291"/>
            <ac:spMk id="21" creationId="{FC333791-4282-4483-A326-A86D86359996}"/>
          </ac:spMkLst>
        </pc:spChg>
        <pc:spChg chg="mod">
          <ac:chgData name="Yun Daeseung" userId="5ee0a0ea893e9255" providerId="LiveId" clId="{8B4119A0-8734-465A-A5D1-4638800024DB}" dt="2021-12-19T04:32:25.775" v="4785"/>
          <ac:spMkLst>
            <pc:docMk/>
            <pc:sldMk cId="3239932033" sldId="291"/>
            <ac:spMk id="26" creationId="{2945AFD6-245D-4198-9D95-5948D2A158C8}"/>
          </ac:spMkLst>
        </pc:spChg>
        <pc:spChg chg="mod">
          <ac:chgData name="Yun Daeseung" userId="5ee0a0ea893e9255" providerId="LiveId" clId="{8B4119A0-8734-465A-A5D1-4638800024DB}" dt="2021-12-19T04:32:25.775" v="4785"/>
          <ac:spMkLst>
            <pc:docMk/>
            <pc:sldMk cId="3239932033" sldId="291"/>
            <ac:spMk id="27" creationId="{19F0D2A6-B814-4CAA-A922-6938CDD53331}"/>
          </ac:spMkLst>
        </pc:spChg>
        <pc:spChg chg="mod">
          <ac:chgData name="Yun Daeseung" userId="5ee0a0ea893e9255" providerId="LiveId" clId="{8B4119A0-8734-465A-A5D1-4638800024DB}" dt="2021-12-19T04:32:25.775" v="4785"/>
          <ac:spMkLst>
            <pc:docMk/>
            <pc:sldMk cId="3239932033" sldId="291"/>
            <ac:spMk id="28" creationId="{11509C53-3890-448D-BC33-95F6D757C5EC}"/>
          </ac:spMkLst>
        </pc:spChg>
        <pc:spChg chg="mod">
          <ac:chgData name="Yun Daeseung" userId="5ee0a0ea893e9255" providerId="LiveId" clId="{8B4119A0-8734-465A-A5D1-4638800024DB}" dt="2021-12-19T04:32:22.360" v="4781" actId="165"/>
          <ac:spMkLst>
            <pc:docMk/>
            <pc:sldMk cId="3239932033" sldId="291"/>
            <ac:spMk id="54" creationId="{D01829BB-AFFF-426D-A38E-7F92ED50DDB9}"/>
          </ac:spMkLst>
        </pc:spChg>
        <pc:spChg chg="mod">
          <ac:chgData name="Yun Daeseung" userId="5ee0a0ea893e9255" providerId="LiveId" clId="{8B4119A0-8734-465A-A5D1-4638800024DB}" dt="2021-12-19T04:32:22.360" v="4781" actId="165"/>
          <ac:spMkLst>
            <pc:docMk/>
            <pc:sldMk cId="3239932033" sldId="291"/>
            <ac:spMk id="55" creationId="{CC78240E-C278-49FB-A240-4573902A8BB6}"/>
          </ac:spMkLst>
        </pc:spChg>
        <pc:spChg chg="mod">
          <ac:chgData name="Yun Daeseung" userId="5ee0a0ea893e9255" providerId="LiveId" clId="{8B4119A0-8734-465A-A5D1-4638800024DB}" dt="2021-12-19T04:32:22.360" v="4781" actId="165"/>
          <ac:spMkLst>
            <pc:docMk/>
            <pc:sldMk cId="3239932033" sldId="291"/>
            <ac:spMk id="58" creationId="{79B9433C-A660-4AE1-9EBF-0EBC5103AD95}"/>
          </ac:spMkLst>
        </pc:spChg>
        <pc:grpChg chg="del mod topLvl">
          <ac:chgData name="Yun Daeseung" userId="5ee0a0ea893e9255" providerId="LiveId" clId="{8B4119A0-8734-465A-A5D1-4638800024DB}" dt="2021-12-19T04:32:23.804" v="4782" actId="478"/>
          <ac:grpSpMkLst>
            <pc:docMk/>
            <pc:sldMk cId="3239932033" sldId="291"/>
            <ac:grpSpMk id="2" creationId="{20B3C20C-7ABD-432B-8111-6F780BE5BA0A}"/>
          </ac:grpSpMkLst>
        </pc:grpChg>
        <pc:grpChg chg="add del mod">
          <ac:chgData name="Yun Daeseung" userId="5ee0a0ea893e9255" providerId="LiveId" clId="{8B4119A0-8734-465A-A5D1-4638800024DB}" dt="2021-12-19T04:32:22.360" v="4781" actId="165"/>
          <ac:grpSpMkLst>
            <pc:docMk/>
            <pc:sldMk cId="3239932033" sldId="291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33.570" v="4786" actId="164"/>
          <ac:grpSpMkLst>
            <pc:docMk/>
            <pc:sldMk cId="3239932033" sldId="291"/>
            <ac:grpSpMk id="8" creationId="{7828C8CD-FE7B-478B-B726-C0395C764914}"/>
          </ac:grpSpMkLst>
        </pc:grpChg>
        <pc:grpChg chg="add mod">
          <ac:chgData name="Yun Daeseung" userId="5ee0a0ea893e9255" providerId="LiveId" clId="{8B4119A0-8734-465A-A5D1-4638800024DB}" dt="2021-12-19T04:32:33.570" v="4786" actId="164"/>
          <ac:grpSpMkLst>
            <pc:docMk/>
            <pc:sldMk cId="3239932033" sldId="291"/>
            <ac:grpSpMk id="19" creationId="{61C310C6-A584-4604-82C4-0B1D399506FD}"/>
          </ac:grpSpMkLst>
        </pc:grpChg>
        <pc:grpChg chg="mod">
          <ac:chgData name="Yun Daeseung" userId="5ee0a0ea893e9255" providerId="LiveId" clId="{8B4119A0-8734-465A-A5D1-4638800024DB}" dt="2021-12-19T04:32:25.775" v="4785"/>
          <ac:grpSpMkLst>
            <pc:docMk/>
            <pc:sldMk cId="3239932033" sldId="291"/>
            <ac:grpSpMk id="20" creationId="{0B1FA9C8-CC36-477E-90A5-3F9AC07AF363}"/>
          </ac:grpSpMkLst>
        </pc:grpChg>
        <pc:grpChg chg="mod">
          <ac:chgData name="Yun Daeseung" userId="5ee0a0ea893e9255" providerId="LiveId" clId="{8B4119A0-8734-465A-A5D1-4638800024DB}" dt="2021-12-19T04:32:25.775" v="4785"/>
          <ac:grpSpMkLst>
            <pc:docMk/>
            <pc:sldMk cId="3239932033" sldId="291"/>
            <ac:grpSpMk id="23" creationId="{EA204E7D-80A1-42C2-81B6-094BC36B9371}"/>
          </ac:grpSpMkLst>
        </pc:grpChg>
        <pc:grpChg chg="mod">
          <ac:chgData name="Yun Daeseung" userId="5ee0a0ea893e9255" providerId="LiveId" clId="{8B4119A0-8734-465A-A5D1-4638800024DB}" dt="2021-12-19T04:32:22.360" v="4781" actId="165"/>
          <ac:grpSpMkLst>
            <pc:docMk/>
            <pc:sldMk cId="3239932033" sldId="291"/>
            <ac:grpSpMk id="51" creationId="{476781A8-6790-4985-801D-0AFF9EE432AC}"/>
          </ac:grpSpMkLst>
        </pc:grpChg>
        <pc:cxnChg chg="del mod topLvl">
          <ac:chgData name="Yun Daeseung" userId="5ee0a0ea893e9255" providerId="LiveId" clId="{8B4119A0-8734-465A-A5D1-4638800024DB}" dt="2021-12-19T04:32:25.222" v="4784" actId="478"/>
          <ac:cxnSpMkLst>
            <pc:docMk/>
            <pc:sldMk cId="3239932033" sldId="291"/>
            <ac:cxnSpMk id="5" creationId="{85062F43-EFD4-4107-8036-FC5FE6B70C7F}"/>
          </ac:cxnSpMkLst>
        </pc:cxnChg>
        <pc:cxnChg chg="add mod">
          <ac:chgData name="Yun Daeseung" userId="5ee0a0ea893e9255" providerId="LiveId" clId="{8B4119A0-8734-465A-A5D1-4638800024DB}" dt="2021-12-19T04:32:33.570" v="4786" actId="164"/>
          <ac:cxnSpMkLst>
            <pc:docMk/>
            <pc:sldMk cId="3239932033" sldId="291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25.775" v="4785"/>
          <ac:cxnSpMkLst>
            <pc:docMk/>
            <pc:sldMk cId="3239932033" sldId="291"/>
            <ac:cxnSpMk id="22" creationId="{75DE0066-1C42-470F-AD4A-38F3FCF1D677}"/>
          </ac:cxnSpMkLst>
        </pc:cxnChg>
        <pc:cxnChg chg="mod">
          <ac:chgData name="Yun Daeseung" userId="5ee0a0ea893e9255" providerId="LiveId" clId="{8B4119A0-8734-465A-A5D1-4638800024DB}" dt="2021-12-19T04:32:25.775" v="4785"/>
          <ac:cxnSpMkLst>
            <pc:docMk/>
            <pc:sldMk cId="3239932033" sldId="291"/>
            <ac:cxnSpMk id="24" creationId="{3859E468-3762-493E-BD35-3916D0FBFE4D}"/>
          </ac:cxnSpMkLst>
        </pc:cxnChg>
        <pc:cxnChg chg="mod">
          <ac:chgData name="Yun Daeseung" userId="5ee0a0ea893e9255" providerId="LiveId" clId="{8B4119A0-8734-465A-A5D1-4638800024DB}" dt="2021-12-19T04:32:25.775" v="4785"/>
          <ac:cxnSpMkLst>
            <pc:docMk/>
            <pc:sldMk cId="3239932033" sldId="291"/>
            <ac:cxnSpMk id="25" creationId="{CD0C2019-7263-46C7-875E-BD3B5AF96A1B}"/>
          </ac:cxnSpMkLst>
        </pc:cxnChg>
        <pc:cxnChg chg="mod">
          <ac:chgData name="Yun Daeseung" userId="5ee0a0ea893e9255" providerId="LiveId" clId="{8B4119A0-8734-465A-A5D1-4638800024DB}" dt="2021-12-19T04:32:25.775" v="4785"/>
          <ac:cxnSpMkLst>
            <pc:docMk/>
            <pc:sldMk cId="3239932033" sldId="291"/>
            <ac:cxnSpMk id="29" creationId="{1D221037-15E7-4331-8C7E-F968E3B737D0}"/>
          </ac:cxnSpMkLst>
        </pc:cxnChg>
        <pc:cxnChg chg="mod">
          <ac:chgData name="Yun Daeseung" userId="5ee0a0ea893e9255" providerId="LiveId" clId="{8B4119A0-8734-465A-A5D1-4638800024DB}" dt="2021-12-19T04:32:25.775" v="4785"/>
          <ac:cxnSpMkLst>
            <pc:docMk/>
            <pc:sldMk cId="3239932033" sldId="291"/>
            <ac:cxnSpMk id="30" creationId="{59D30930-2034-4D57-8FB3-6A0FEBEFAA13}"/>
          </ac:cxnSpMkLst>
        </pc:cxnChg>
        <pc:cxnChg chg="mod">
          <ac:chgData name="Yun Daeseung" userId="5ee0a0ea893e9255" providerId="LiveId" clId="{8B4119A0-8734-465A-A5D1-4638800024DB}" dt="2021-12-19T04:32:22.360" v="4781" actId="165"/>
          <ac:cxnSpMkLst>
            <pc:docMk/>
            <pc:sldMk cId="3239932033" sldId="291"/>
            <ac:cxnSpMk id="52" creationId="{7FEF8EA5-861D-4296-A286-A081A1EC312C}"/>
          </ac:cxnSpMkLst>
        </pc:cxnChg>
        <pc:cxnChg chg="mod">
          <ac:chgData name="Yun Daeseung" userId="5ee0a0ea893e9255" providerId="LiveId" clId="{8B4119A0-8734-465A-A5D1-4638800024DB}" dt="2021-12-19T04:32:22.360" v="4781" actId="165"/>
          <ac:cxnSpMkLst>
            <pc:docMk/>
            <pc:sldMk cId="3239932033" sldId="291"/>
            <ac:cxnSpMk id="53" creationId="{42B41769-6EB6-4F85-88F4-4C994D21C478}"/>
          </ac:cxnSpMkLst>
        </pc:cxnChg>
        <pc:cxnChg chg="mod">
          <ac:chgData name="Yun Daeseung" userId="5ee0a0ea893e9255" providerId="LiveId" clId="{8B4119A0-8734-465A-A5D1-4638800024DB}" dt="2021-12-19T04:32:22.360" v="4781" actId="165"/>
          <ac:cxnSpMkLst>
            <pc:docMk/>
            <pc:sldMk cId="3239932033" sldId="291"/>
            <ac:cxnSpMk id="56" creationId="{5BEAE4E6-A8D9-42B8-9985-D8AEBD7269F2}"/>
          </ac:cxnSpMkLst>
        </pc:cxnChg>
        <pc:cxnChg chg="mod">
          <ac:chgData name="Yun Daeseung" userId="5ee0a0ea893e9255" providerId="LiveId" clId="{8B4119A0-8734-465A-A5D1-4638800024DB}" dt="2021-12-19T04:32:22.360" v="4781" actId="165"/>
          <ac:cxnSpMkLst>
            <pc:docMk/>
            <pc:sldMk cId="3239932033" sldId="291"/>
            <ac:cxnSpMk id="57" creationId="{385F0601-BE46-4E66-B1E4-A77C633FE9AB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358465599" sldId="291"/>
        </pc:sldMkLst>
      </pc:sldChg>
      <pc:sldChg chg="addSp delSp modSp add mod">
        <pc:chgData name="Yun Daeseung" userId="5ee0a0ea893e9255" providerId="LiveId" clId="{8B4119A0-8734-465A-A5D1-4638800024DB}" dt="2021-12-19T04:32:39.927" v="4789"/>
        <pc:sldMkLst>
          <pc:docMk/>
          <pc:sldMk cId="813431762" sldId="292"/>
        </pc:sldMkLst>
        <pc:spChg chg="mod">
          <ac:chgData name="Yun Daeseung" userId="5ee0a0ea893e9255" providerId="LiveId" clId="{8B4119A0-8734-465A-A5D1-4638800024DB}" dt="2021-12-19T04:29:17.002" v="4739"/>
          <ac:spMkLst>
            <pc:docMk/>
            <pc:sldMk cId="813431762" sldId="292"/>
            <ac:spMk id="3" creationId="{150770FC-93A3-40E5-8620-594D8C6F3E8C}"/>
          </ac:spMkLst>
        </pc:spChg>
        <pc:spChg chg="del">
          <ac:chgData name="Yun Daeseung" userId="5ee0a0ea893e9255" providerId="LiveId" clId="{8B4119A0-8734-465A-A5D1-4638800024DB}" dt="2021-12-19T04:32:39.356" v="4788" actId="478"/>
          <ac:spMkLst>
            <pc:docMk/>
            <pc:sldMk cId="813431762" sldId="292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39.927" v="4789"/>
          <ac:spMkLst>
            <pc:docMk/>
            <pc:sldMk cId="813431762" sldId="292"/>
            <ac:spMk id="19" creationId="{A0161091-0359-4F5F-A46C-31B8144BDCED}"/>
          </ac:spMkLst>
        </pc:spChg>
        <pc:spChg chg="mod">
          <ac:chgData name="Yun Daeseung" userId="5ee0a0ea893e9255" providerId="LiveId" clId="{8B4119A0-8734-465A-A5D1-4638800024DB}" dt="2021-12-19T04:32:39.927" v="4789"/>
          <ac:spMkLst>
            <pc:docMk/>
            <pc:sldMk cId="813431762" sldId="292"/>
            <ac:spMk id="23" creationId="{0AFE972F-AA61-4333-A9C7-482C160C5550}"/>
          </ac:spMkLst>
        </pc:spChg>
        <pc:spChg chg="mod">
          <ac:chgData name="Yun Daeseung" userId="5ee0a0ea893e9255" providerId="LiveId" clId="{8B4119A0-8734-465A-A5D1-4638800024DB}" dt="2021-12-19T04:32:39.927" v="4789"/>
          <ac:spMkLst>
            <pc:docMk/>
            <pc:sldMk cId="813431762" sldId="292"/>
            <ac:spMk id="28" creationId="{A222406E-B5B0-4154-926C-EEA27F40EA0D}"/>
          </ac:spMkLst>
        </pc:spChg>
        <pc:spChg chg="mod">
          <ac:chgData name="Yun Daeseung" userId="5ee0a0ea893e9255" providerId="LiveId" clId="{8B4119A0-8734-465A-A5D1-4638800024DB}" dt="2021-12-19T04:32:39.927" v="4789"/>
          <ac:spMkLst>
            <pc:docMk/>
            <pc:sldMk cId="813431762" sldId="292"/>
            <ac:spMk id="29" creationId="{CE218708-E2AC-4E2C-8795-CEA478F17E38}"/>
          </ac:spMkLst>
        </pc:spChg>
        <pc:spChg chg="mod">
          <ac:chgData name="Yun Daeseung" userId="5ee0a0ea893e9255" providerId="LiveId" clId="{8B4119A0-8734-465A-A5D1-4638800024DB}" dt="2021-12-19T04:32:39.927" v="4789"/>
          <ac:spMkLst>
            <pc:docMk/>
            <pc:sldMk cId="813431762" sldId="292"/>
            <ac:spMk id="30" creationId="{3D413C3F-4218-4857-B294-6C02131752C4}"/>
          </ac:spMkLst>
        </pc:spChg>
        <pc:grpChg chg="del">
          <ac:chgData name="Yun Daeseung" userId="5ee0a0ea893e9255" providerId="LiveId" clId="{8B4119A0-8734-465A-A5D1-4638800024DB}" dt="2021-12-19T04:32:38.099" v="4787" actId="478"/>
          <ac:grpSpMkLst>
            <pc:docMk/>
            <pc:sldMk cId="813431762" sldId="292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39.927" v="4789"/>
          <ac:grpSpMkLst>
            <pc:docMk/>
            <pc:sldMk cId="813431762" sldId="292"/>
            <ac:grpSpMk id="18" creationId="{46AAF102-D1AD-407B-9E03-7C1CDBF86086}"/>
          </ac:grpSpMkLst>
        </pc:grpChg>
        <pc:grpChg chg="mod">
          <ac:chgData name="Yun Daeseung" userId="5ee0a0ea893e9255" providerId="LiveId" clId="{8B4119A0-8734-465A-A5D1-4638800024DB}" dt="2021-12-19T04:32:39.927" v="4789"/>
          <ac:grpSpMkLst>
            <pc:docMk/>
            <pc:sldMk cId="813431762" sldId="292"/>
            <ac:grpSpMk id="21" creationId="{CB2F6822-105B-42B7-ABC7-621C5104332A}"/>
          </ac:grpSpMkLst>
        </pc:grpChg>
        <pc:grpChg chg="mod">
          <ac:chgData name="Yun Daeseung" userId="5ee0a0ea893e9255" providerId="LiveId" clId="{8B4119A0-8734-465A-A5D1-4638800024DB}" dt="2021-12-19T04:32:39.927" v="4789"/>
          <ac:grpSpMkLst>
            <pc:docMk/>
            <pc:sldMk cId="813431762" sldId="292"/>
            <ac:grpSpMk id="22" creationId="{F236A8C8-8CCA-4BAC-819D-7B04C5413AFD}"/>
          </ac:grpSpMkLst>
        </pc:grpChg>
        <pc:grpChg chg="mod">
          <ac:chgData name="Yun Daeseung" userId="5ee0a0ea893e9255" providerId="LiveId" clId="{8B4119A0-8734-465A-A5D1-4638800024DB}" dt="2021-12-19T04:32:39.927" v="4789"/>
          <ac:grpSpMkLst>
            <pc:docMk/>
            <pc:sldMk cId="813431762" sldId="292"/>
            <ac:grpSpMk id="25" creationId="{8A70FA05-712F-4D32-9B99-4B55234FDED6}"/>
          </ac:grpSpMkLst>
        </pc:grpChg>
        <pc:cxnChg chg="mod">
          <ac:chgData name="Yun Daeseung" userId="5ee0a0ea893e9255" providerId="LiveId" clId="{8B4119A0-8734-465A-A5D1-4638800024DB}" dt="2021-12-19T04:32:38.099" v="4787" actId="478"/>
          <ac:cxnSpMkLst>
            <pc:docMk/>
            <pc:sldMk cId="813431762" sldId="292"/>
            <ac:cxnSpMk id="5" creationId="{85062F43-EFD4-4107-8036-FC5FE6B70C7F}"/>
          </ac:cxnSpMkLst>
        </pc:cxnChg>
        <pc:cxnChg chg="del mod">
          <ac:chgData name="Yun Daeseung" userId="5ee0a0ea893e9255" providerId="LiveId" clId="{8B4119A0-8734-465A-A5D1-4638800024DB}" dt="2021-12-19T04:32:39.356" v="4788" actId="478"/>
          <ac:cxnSpMkLst>
            <pc:docMk/>
            <pc:sldMk cId="813431762" sldId="292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20" creationId="{7BFD9A57-F07E-41CF-A570-1D85E9F55AA7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24" creationId="{258C504F-16E2-4E55-9F4E-DE631E51864B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26" creationId="{0EC4F170-51EE-4CB6-AFB7-B6E7E4EE4613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27" creationId="{C36A0BE5-9203-40FB-9EB5-321F0CC627B8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31" creationId="{6166DBCA-7D87-4CA4-8C81-3685E750C341}"/>
          </ac:cxnSpMkLst>
        </pc:cxnChg>
        <pc:cxnChg chg="mod">
          <ac:chgData name="Yun Daeseung" userId="5ee0a0ea893e9255" providerId="LiveId" clId="{8B4119A0-8734-465A-A5D1-4638800024DB}" dt="2021-12-19T04:32:39.927" v="4789"/>
          <ac:cxnSpMkLst>
            <pc:docMk/>
            <pc:sldMk cId="813431762" sldId="292"/>
            <ac:cxnSpMk id="32" creationId="{73561727-3E36-43FA-A038-D0B912FADB98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562130698" sldId="292"/>
        </pc:sldMkLst>
      </pc:sldChg>
      <pc:sldChg chg="addSp delSp modSp add mod">
        <pc:chgData name="Yun Daeseung" userId="5ee0a0ea893e9255" providerId="LiveId" clId="{8B4119A0-8734-465A-A5D1-4638800024DB}" dt="2021-12-19T04:32:46.347" v="4791"/>
        <pc:sldMkLst>
          <pc:docMk/>
          <pc:sldMk cId="497808827" sldId="293"/>
        </pc:sldMkLst>
        <pc:spChg chg="mod">
          <ac:chgData name="Yun Daeseung" userId="5ee0a0ea893e9255" providerId="LiveId" clId="{8B4119A0-8734-465A-A5D1-4638800024DB}" dt="2021-12-19T04:29:47.798" v="4748" actId="20577"/>
          <ac:spMkLst>
            <pc:docMk/>
            <pc:sldMk cId="497808827" sldId="293"/>
            <ac:spMk id="3" creationId="{150770FC-93A3-40E5-8620-594D8C6F3E8C}"/>
          </ac:spMkLst>
        </pc:spChg>
        <pc:spChg chg="del">
          <ac:chgData name="Yun Daeseung" userId="5ee0a0ea893e9255" providerId="LiveId" clId="{8B4119A0-8734-465A-A5D1-4638800024DB}" dt="2021-12-19T04:32:45.766" v="4790" actId="478"/>
          <ac:spMkLst>
            <pc:docMk/>
            <pc:sldMk cId="497808827" sldId="293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46.347" v="4791"/>
          <ac:spMkLst>
            <pc:docMk/>
            <pc:sldMk cId="497808827" sldId="293"/>
            <ac:spMk id="19" creationId="{58DE50C5-9228-4341-AB5D-E57221E8059D}"/>
          </ac:spMkLst>
        </pc:spChg>
        <pc:spChg chg="mod">
          <ac:chgData name="Yun Daeseung" userId="5ee0a0ea893e9255" providerId="LiveId" clId="{8B4119A0-8734-465A-A5D1-4638800024DB}" dt="2021-12-19T04:32:46.347" v="4791"/>
          <ac:spMkLst>
            <pc:docMk/>
            <pc:sldMk cId="497808827" sldId="293"/>
            <ac:spMk id="23" creationId="{28602929-CD13-4952-86BD-ABB073E27D6A}"/>
          </ac:spMkLst>
        </pc:spChg>
        <pc:spChg chg="mod">
          <ac:chgData name="Yun Daeseung" userId="5ee0a0ea893e9255" providerId="LiveId" clId="{8B4119A0-8734-465A-A5D1-4638800024DB}" dt="2021-12-19T04:32:46.347" v="4791"/>
          <ac:spMkLst>
            <pc:docMk/>
            <pc:sldMk cId="497808827" sldId="293"/>
            <ac:spMk id="28" creationId="{4A3A9D3D-D220-4161-A3D7-99F0FF40CFD4}"/>
          </ac:spMkLst>
        </pc:spChg>
        <pc:spChg chg="mod">
          <ac:chgData name="Yun Daeseung" userId="5ee0a0ea893e9255" providerId="LiveId" clId="{8B4119A0-8734-465A-A5D1-4638800024DB}" dt="2021-12-19T04:32:46.347" v="4791"/>
          <ac:spMkLst>
            <pc:docMk/>
            <pc:sldMk cId="497808827" sldId="293"/>
            <ac:spMk id="29" creationId="{52196B79-4679-4E4E-A591-671D48C8FE75}"/>
          </ac:spMkLst>
        </pc:spChg>
        <pc:spChg chg="mod">
          <ac:chgData name="Yun Daeseung" userId="5ee0a0ea893e9255" providerId="LiveId" clId="{8B4119A0-8734-465A-A5D1-4638800024DB}" dt="2021-12-19T04:32:46.347" v="4791"/>
          <ac:spMkLst>
            <pc:docMk/>
            <pc:sldMk cId="497808827" sldId="293"/>
            <ac:spMk id="30" creationId="{E0D23950-3B09-408A-BA79-31CAC68AB2CE}"/>
          </ac:spMkLst>
        </pc:spChg>
        <pc:grpChg chg="del">
          <ac:chgData name="Yun Daeseung" userId="5ee0a0ea893e9255" providerId="LiveId" clId="{8B4119A0-8734-465A-A5D1-4638800024DB}" dt="2021-12-19T04:32:45.766" v="4790" actId="478"/>
          <ac:grpSpMkLst>
            <pc:docMk/>
            <pc:sldMk cId="497808827" sldId="293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46.347" v="4791"/>
          <ac:grpSpMkLst>
            <pc:docMk/>
            <pc:sldMk cId="497808827" sldId="293"/>
            <ac:grpSpMk id="18" creationId="{EEBBB8EB-19C6-47B9-857D-BDCF6B646D22}"/>
          </ac:grpSpMkLst>
        </pc:grpChg>
        <pc:grpChg chg="mod">
          <ac:chgData name="Yun Daeseung" userId="5ee0a0ea893e9255" providerId="LiveId" clId="{8B4119A0-8734-465A-A5D1-4638800024DB}" dt="2021-12-19T04:32:46.347" v="4791"/>
          <ac:grpSpMkLst>
            <pc:docMk/>
            <pc:sldMk cId="497808827" sldId="293"/>
            <ac:grpSpMk id="21" creationId="{9766D841-FF87-4B95-A61C-70A8680F4FE6}"/>
          </ac:grpSpMkLst>
        </pc:grpChg>
        <pc:grpChg chg="mod">
          <ac:chgData name="Yun Daeseung" userId="5ee0a0ea893e9255" providerId="LiveId" clId="{8B4119A0-8734-465A-A5D1-4638800024DB}" dt="2021-12-19T04:32:46.347" v="4791"/>
          <ac:grpSpMkLst>
            <pc:docMk/>
            <pc:sldMk cId="497808827" sldId="293"/>
            <ac:grpSpMk id="22" creationId="{A24362A0-F51C-438B-B1DF-E81B9FE4A2FA}"/>
          </ac:grpSpMkLst>
        </pc:grpChg>
        <pc:grpChg chg="mod">
          <ac:chgData name="Yun Daeseung" userId="5ee0a0ea893e9255" providerId="LiveId" clId="{8B4119A0-8734-465A-A5D1-4638800024DB}" dt="2021-12-19T04:32:46.347" v="4791"/>
          <ac:grpSpMkLst>
            <pc:docMk/>
            <pc:sldMk cId="497808827" sldId="293"/>
            <ac:grpSpMk id="25" creationId="{6FA36312-3BB1-4061-8964-DF09BE860008}"/>
          </ac:grpSpMkLst>
        </pc:grpChg>
        <pc:cxnChg chg="mod">
          <ac:chgData name="Yun Daeseung" userId="5ee0a0ea893e9255" providerId="LiveId" clId="{8B4119A0-8734-465A-A5D1-4638800024DB}" dt="2021-12-19T04:32:45.766" v="4790" actId="478"/>
          <ac:cxnSpMkLst>
            <pc:docMk/>
            <pc:sldMk cId="497808827" sldId="293"/>
            <ac:cxnSpMk id="5" creationId="{85062F43-EFD4-4107-8036-FC5FE6B70C7F}"/>
          </ac:cxnSpMkLst>
        </pc:cxnChg>
        <pc:cxnChg chg="del mod">
          <ac:chgData name="Yun Daeseung" userId="5ee0a0ea893e9255" providerId="LiveId" clId="{8B4119A0-8734-465A-A5D1-4638800024DB}" dt="2021-12-19T04:32:45.766" v="4790" actId="478"/>
          <ac:cxnSpMkLst>
            <pc:docMk/>
            <pc:sldMk cId="497808827" sldId="293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20" creationId="{AEAD7B2F-D85A-4205-A3EF-0D82BA0BE27A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24" creationId="{2FC4607F-BEB7-4945-AE48-C13E64072683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26" creationId="{D5C2B496-1D97-4208-BBB6-6F806B3C0E3D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27" creationId="{DDF6F61F-1441-4C91-A847-76865CD00733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31" creationId="{9C1AA570-8283-4AE7-AB7B-AEDE8E42EADA}"/>
          </ac:cxnSpMkLst>
        </pc:cxnChg>
        <pc:cxnChg chg="mod">
          <ac:chgData name="Yun Daeseung" userId="5ee0a0ea893e9255" providerId="LiveId" clId="{8B4119A0-8734-465A-A5D1-4638800024DB}" dt="2021-12-19T04:32:46.347" v="4791"/>
          <ac:cxnSpMkLst>
            <pc:docMk/>
            <pc:sldMk cId="497808827" sldId="293"/>
            <ac:cxnSpMk id="32" creationId="{BA043292-C772-437B-A180-90BDA8009C42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769886998" sldId="293"/>
        </pc:sldMkLst>
      </pc:sldChg>
      <pc:sldChg chg="addSp delSp modSp add mod">
        <pc:chgData name="Yun Daeseung" userId="5ee0a0ea893e9255" providerId="LiveId" clId="{8B4119A0-8734-465A-A5D1-4638800024DB}" dt="2021-12-19T04:32:50.798" v="4793"/>
        <pc:sldMkLst>
          <pc:docMk/>
          <pc:sldMk cId="2301034827" sldId="294"/>
        </pc:sldMkLst>
        <pc:spChg chg="mod">
          <ac:chgData name="Yun Daeseung" userId="5ee0a0ea893e9255" providerId="LiveId" clId="{8B4119A0-8734-465A-A5D1-4638800024DB}" dt="2021-12-19T04:30:08.463" v="4755"/>
          <ac:spMkLst>
            <pc:docMk/>
            <pc:sldMk cId="2301034827" sldId="294"/>
            <ac:spMk id="3" creationId="{150770FC-93A3-40E5-8620-594D8C6F3E8C}"/>
          </ac:spMkLst>
        </pc:spChg>
        <pc:spChg chg="del">
          <ac:chgData name="Yun Daeseung" userId="5ee0a0ea893e9255" providerId="LiveId" clId="{8B4119A0-8734-465A-A5D1-4638800024DB}" dt="2021-12-19T04:32:50.257" v="4792" actId="478"/>
          <ac:spMkLst>
            <pc:docMk/>
            <pc:sldMk cId="2301034827" sldId="294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50.798" v="4793"/>
          <ac:spMkLst>
            <pc:docMk/>
            <pc:sldMk cId="2301034827" sldId="294"/>
            <ac:spMk id="19" creationId="{959C1BFC-9ECE-4ABD-8D6A-5535F4E2E615}"/>
          </ac:spMkLst>
        </pc:spChg>
        <pc:spChg chg="mod">
          <ac:chgData name="Yun Daeseung" userId="5ee0a0ea893e9255" providerId="LiveId" clId="{8B4119A0-8734-465A-A5D1-4638800024DB}" dt="2021-12-19T04:32:50.798" v="4793"/>
          <ac:spMkLst>
            <pc:docMk/>
            <pc:sldMk cId="2301034827" sldId="294"/>
            <ac:spMk id="23" creationId="{712CCDE6-9C2B-492B-8E00-28A0C55E970D}"/>
          </ac:spMkLst>
        </pc:spChg>
        <pc:spChg chg="mod">
          <ac:chgData name="Yun Daeseung" userId="5ee0a0ea893e9255" providerId="LiveId" clId="{8B4119A0-8734-465A-A5D1-4638800024DB}" dt="2021-12-19T04:32:50.798" v="4793"/>
          <ac:spMkLst>
            <pc:docMk/>
            <pc:sldMk cId="2301034827" sldId="294"/>
            <ac:spMk id="28" creationId="{3EA176FC-BEC0-4973-B829-AF9FFCD197AD}"/>
          </ac:spMkLst>
        </pc:spChg>
        <pc:spChg chg="mod">
          <ac:chgData name="Yun Daeseung" userId="5ee0a0ea893e9255" providerId="LiveId" clId="{8B4119A0-8734-465A-A5D1-4638800024DB}" dt="2021-12-19T04:32:50.798" v="4793"/>
          <ac:spMkLst>
            <pc:docMk/>
            <pc:sldMk cId="2301034827" sldId="294"/>
            <ac:spMk id="29" creationId="{D00D71A5-5359-4657-9CAE-1028C299DEB9}"/>
          </ac:spMkLst>
        </pc:spChg>
        <pc:spChg chg="mod">
          <ac:chgData name="Yun Daeseung" userId="5ee0a0ea893e9255" providerId="LiveId" clId="{8B4119A0-8734-465A-A5D1-4638800024DB}" dt="2021-12-19T04:32:50.798" v="4793"/>
          <ac:spMkLst>
            <pc:docMk/>
            <pc:sldMk cId="2301034827" sldId="294"/>
            <ac:spMk id="30" creationId="{CFD9E0C1-3550-4DEF-82B2-B8C0B204E373}"/>
          </ac:spMkLst>
        </pc:spChg>
        <pc:grpChg chg="del">
          <ac:chgData name="Yun Daeseung" userId="5ee0a0ea893e9255" providerId="LiveId" clId="{8B4119A0-8734-465A-A5D1-4638800024DB}" dt="2021-12-19T04:32:50.257" v="4792" actId="478"/>
          <ac:grpSpMkLst>
            <pc:docMk/>
            <pc:sldMk cId="2301034827" sldId="294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50.798" v="4793"/>
          <ac:grpSpMkLst>
            <pc:docMk/>
            <pc:sldMk cId="2301034827" sldId="294"/>
            <ac:grpSpMk id="18" creationId="{A80CACC5-F687-4A67-B3E7-333E21079FEF}"/>
          </ac:grpSpMkLst>
        </pc:grpChg>
        <pc:grpChg chg="mod">
          <ac:chgData name="Yun Daeseung" userId="5ee0a0ea893e9255" providerId="LiveId" clId="{8B4119A0-8734-465A-A5D1-4638800024DB}" dt="2021-12-19T04:32:50.798" v="4793"/>
          <ac:grpSpMkLst>
            <pc:docMk/>
            <pc:sldMk cId="2301034827" sldId="294"/>
            <ac:grpSpMk id="21" creationId="{1353FD6D-434B-4887-AA7B-CDD60B268365}"/>
          </ac:grpSpMkLst>
        </pc:grpChg>
        <pc:grpChg chg="mod">
          <ac:chgData name="Yun Daeseung" userId="5ee0a0ea893e9255" providerId="LiveId" clId="{8B4119A0-8734-465A-A5D1-4638800024DB}" dt="2021-12-19T04:32:50.798" v="4793"/>
          <ac:grpSpMkLst>
            <pc:docMk/>
            <pc:sldMk cId="2301034827" sldId="294"/>
            <ac:grpSpMk id="22" creationId="{DFEBF601-7807-4263-B7BE-70E8B143D55D}"/>
          </ac:grpSpMkLst>
        </pc:grpChg>
        <pc:grpChg chg="mod">
          <ac:chgData name="Yun Daeseung" userId="5ee0a0ea893e9255" providerId="LiveId" clId="{8B4119A0-8734-465A-A5D1-4638800024DB}" dt="2021-12-19T04:32:50.798" v="4793"/>
          <ac:grpSpMkLst>
            <pc:docMk/>
            <pc:sldMk cId="2301034827" sldId="294"/>
            <ac:grpSpMk id="25" creationId="{21EED433-844A-4A95-B727-04E575F07F0E}"/>
          </ac:grpSpMkLst>
        </pc:grpChg>
        <pc:cxnChg chg="mod">
          <ac:chgData name="Yun Daeseung" userId="5ee0a0ea893e9255" providerId="LiveId" clId="{8B4119A0-8734-465A-A5D1-4638800024DB}" dt="2021-12-19T04:32:50.257" v="4792" actId="478"/>
          <ac:cxnSpMkLst>
            <pc:docMk/>
            <pc:sldMk cId="2301034827" sldId="294"/>
            <ac:cxnSpMk id="5" creationId="{85062F43-EFD4-4107-8036-FC5FE6B70C7F}"/>
          </ac:cxnSpMkLst>
        </pc:cxnChg>
        <pc:cxnChg chg="del mod">
          <ac:chgData name="Yun Daeseung" userId="5ee0a0ea893e9255" providerId="LiveId" clId="{8B4119A0-8734-465A-A5D1-4638800024DB}" dt="2021-12-19T04:32:50.257" v="4792" actId="478"/>
          <ac:cxnSpMkLst>
            <pc:docMk/>
            <pc:sldMk cId="2301034827" sldId="294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20" creationId="{25F6F647-9BD2-4713-B810-65820F7F2F63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24" creationId="{4D23B652-04FE-405D-A7EE-316FDB6C5DC2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26" creationId="{4CCD925F-5C03-41B1-AFD7-A00CDE4E815A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27" creationId="{0F22F59B-A2F1-4BED-A01D-5D174DD91881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31" creationId="{26F56B68-6BA9-4E25-B13F-82BA3D5FC461}"/>
          </ac:cxnSpMkLst>
        </pc:cxnChg>
        <pc:cxnChg chg="mod">
          <ac:chgData name="Yun Daeseung" userId="5ee0a0ea893e9255" providerId="LiveId" clId="{8B4119A0-8734-465A-A5D1-4638800024DB}" dt="2021-12-19T04:32:50.798" v="4793"/>
          <ac:cxnSpMkLst>
            <pc:docMk/>
            <pc:sldMk cId="2301034827" sldId="294"/>
            <ac:cxnSpMk id="32" creationId="{F490D271-35E1-4DB2-A69A-97FF2A8D71A8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61408309" sldId="294"/>
        </pc:sldMkLst>
      </pc:sldChg>
      <pc:sldChg chg="addSp delSp modSp add mod">
        <pc:chgData name="Yun Daeseung" userId="5ee0a0ea893e9255" providerId="LiveId" clId="{8B4119A0-8734-465A-A5D1-4638800024DB}" dt="2021-12-19T04:32:54.865" v="4795"/>
        <pc:sldMkLst>
          <pc:docMk/>
          <pc:sldMk cId="2652130779" sldId="295"/>
        </pc:sldMkLst>
        <pc:spChg chg="mod">
          <ac:chgData name="Yun Daeseung" userId="5ee0a0ea893e9255" providerId="LiveId" clId="{8B4119A0-8734-465A-A5D1-4638800024DB}" dt="2021-12-19T04:30:20.187" v="4758" actId="2711"/>
          <ac:spMkLst>
            <pc:docMk/>
            <pc:sldMk cId="2652130779" sldId="295"/>
            <ac:spMk id="3" creationId="{150770FC-93A3-40E5-8620-594D8C6F3E8C}"/>
          </ac:spMkLst>
        </pc:spChg>
        <pc:spChg chg="del">
          <ac:chgData name="Yun Daeseung" userId="5ee0a0ea893e9255" providerId="LiveId" clId="{8B4119A0-8734-465A-A5D1-4638800024DB}" dt="2021-12-19T04:32:54.353" v="4794" actId="478"/>
          <ac:spMkLst>
            <pc:docMk/>
            <pc:sldMk cId="2652130779" sldId="295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54.865" v="4795"/>
          <ac:spMkLst>
            <pc:docMk/>
            <pc:sldMk cId="2652130779" sldId="295"/>
            <ac:spMk id="19" creationId="{DB3400D2-0D10-47C8-AE37-00E6C01EAE36}"/>
          </ac:spMkLst>
        </pc:spChg>
        <pc:spChg chg="mod">
          <ac:chgData name="Yun Daeseung" userId="5ee0a0ea893e9255" providerId="LiveId" clId="{8B4119A0-8734-465A-A5D1-4638800024DB}" dt="2021-12-19T04:32:54.865" v="4795"/>
          <ac:spMkLst>
            <pc:docMk/>
            <pc:sldMk cId="2652130779" sldId="295"/>
            <ac:spMk id="23" creationId="{ED23A773-957A-4694-92B9-A76257051533}"/>
          </ac:spMkLst>
        </pc:spChg>
        <pc:spChg chg="mod">
          <ac:chgData name="Yun Daeseung" userId="5ee0a0ea893e9255" providerId="LiveId" clId="{8B4119A0-8734-465A-A5D1-4638800024DB}" dt="2021-12-19T04:32:54.865" v="4795"/>
          <ac:spMkLst>
            <pc:docMk/>
            <pc:sldMk cId="2652130779" sldId="295"/>
            <ac:spMk id="28" creationId="{D3144441-6692-406C-B34D-7F0FE9CC569D}"/>
          </ac:spMkLst>
        </pc:spChg>
        <pc:spChg chg="mod">
          <ac:chgData name="Yun Daeseung" userId="5ee0a0ea893e9255" providerId="LiveId" clId="{8B4119A0-8734-465A-A5D1-4638800024DB}" dt="2021-12-19T04:32:54.865" v="4795"/>
          <ac:spMkLst>
            <pc:docMk/>
            <pc:sldMk cId="2652130779" sldId="295"/>
            <ac:spMk id="29" creationId="{221A09EA-CF33-4D3D-8F34-538BD7775897}"/>
          </ac:spMkLst>
        </pc:spChg>
        <pc:spChg chg="mod">
          <ac:chgData name="Yun Daeseung" userId="5ee0a0ea893e9255" providerId="LiveId" clId="{8B4119A0-8734-465A-A5D1-4638800024DB}" dt="2021-12-19T04:32:54.865" v="4795"/>
          <ac:spMkLst>
            <pc:docMk/>
            <pc:sldMk cId="2652130779" sldId="295"/>
            <ac:spMk id="30" creationId="{11DE7F73-EA26-40B2-9E87-E23CF8D7775B}"/>
          </ac:spMkLst>
        </pc:spChg>
        <pc:grpChg chg="del">
          <ac:chgData name="Yun Daeseung" userId="5ee0a0ea893e9255" providerId="LiveId" clId="{8B4119A0-8734-465A-A5D1-4638800024DB}" dt="2021-12-19T04:32:54.353" v="4794" actId="478"/>
          <ac:grpSpMkLst>
            <pc:docMk/>
            <pc:sldMk cId="2652130779" sldId="295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54.865" v="4795"/>
          <ac:grpSpMkLst>
            <pc:docMk/>
            <pc:sldMk cId="2652130779" sldId="295"/>
            <ac:grpSpMk id="18" creationId="{2713CACB-741E-463D-BEA2-E73069CDD5DA}"/>
          </ac:grpSpMkLst>
        </pc:grpChg>
        <pc:grpChg chg="mod">
          <ac:chgData name="Yun Daeseung" userId="5ee0a0ea893e9255" providerId="LiveId" clId="{8B4119A0-8734-465A-A5D1-4638800024DB}" dt="2021-12-19T04:32:54.865" v="4795"/>
          <ac:grpSpMkLst>
            <pc:docMk/>
            <pc:sldMk cId="2652130779" sldId="295"/>
            <ac:grpSpMk id="21" creationId="{45ECAA99-A6A3-40F6-806D-8C708E9187E1}"/>
          </ac:grpSpMkLst>
        </pc:grpChg>
        <pc:grpChg chg="mod">
          <ac:chgData name="Yun Daeseung" userId="5ee0a0ea893e9255" providerId="LiveId" clId="{8B4119A0-8734-465A-A5D1-4638800024DB}" dt="2021-12-19T04:32:54.865" v="4795"/>
          <ac:grpSpMkLst>
            <pc:docMk/>
            <pc:sldMk cId="2652130779" sldId="295"/>
            <ac:grpSpMk id="22" creationId="{1F771B55-EC8F-4210-9BBD-019E1AC7980E}"/>
          </ac:grpSpMkLst>
        </pc:grpChg>
        <pc:grpChg chg="mod">
          <ac:chgData name="Yun Daeseung" userId="5ee0a0ea893e9255" providerId="LiveId" clId="{8B4119A0-8734-465A-A5D1-4638800024DB}" dt="2021-12-19T04:32:54.865" v="4795"/>
          <ac:grpSpMkLst>
            <pc:docMk/>
            <pc:sldMk cId="2652130779" sldId="295"/>
            <ac:grpSpMk id="25" creationId="{42A7710E-F5F9-48FF-AFC5-442939780B59}"/>
          </ac:grpSpMkLst>
        </pc:grpChg>
        <pc:cxnChg chg="mod">
          <ac:chgData name="Yun Daeseung" userId="5ee0a0ea893e9255" providerId="LiveId" clId="{8B4119A0-8734-465A-A5D1-4638800024DB}" dt="2021-12-19T04:32:54.353" v="4794" actId="478"/>
          <ac:cxnSpMkLst>
            <pc:docMk/>
            <pc:sldMk cId="2652130779" sldId="295"/>
            <ac:cxnSpMk id="5" creationId="{85062F43-EFD4-4107-8036-FC5FE6B70C7F}"/>
          </ac:cxnSpMkLst>
        </pc:cxnChg>
        <pc:cxnChg chg="del mod">
          <ac:chgData name="Yun Daeseung" userId="5ee0a0ea893e9255" providerId="LiveId" clId="{8B4119A0-8734-465A-A5D1-4638800024DB}" dt="2021-12-19T04:32:54.353" v="4794" actId="478"/>
          <ac:cxnSpMkLst>
            <pc:docMk/>
            <pc:sldMk cId="2652130779" sldId="295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20" creationId="{A2875626-EDE1-4BF4-B1FE-B11D3F8BD4CC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24" creationId="{8CB15570-BB0D-410A-8C9E-4F55E3581100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26" creationId="{5669ED91-010D-4A85-AC7F-355A79903537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27" creationId="{82405A73-B5F2-4C7D-BE9F-0905B8ACF1A1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31" creationId="{C6761E53-8E0A-42E6-87EF-9C4E8FB1FDFA}"/>
          </ac:cxnSpMkLst>
        </pc:cxnChg>
        <pc:cxnChg chg="mod">
          <ac:chgData name="Yun Daeseung" userId="5ee0a0ea893e9255" providerId="LiveId" clId="{8B4119A0-8734-465A-A5D1-4638800024DB}" dt="2021-12-19T04:32:54.865" v="4795"/>
          <ac:cxnSpMkLst>
            <pc:docMk/>
            <pc:sldMk cId="2652130779" sldId="295"/>
            <ac:cxnSpMk id="32" creationId="{E35802C9-68F1-46AB-A3F5-DE67E3C23B13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496077385" sldId="295"/>
        </pc:sldMkLst>
      </pc:sldChg>
      <pc:sldChg chg="addSp delSp modSp add mod">
        <pc:chgData name="Yun Daeseung" userId="5ee0a0ea893e9255" providerId="LiveId" clId="{8B4119A0-8734-465A-A5D1-4638800024DB}" dt="2021-12-19T04:33:00.326" v="4798" actId="166"/>
        <pc:sldMkLst>
          <pc:docMk/>
          <pc:sldMk cId="1698957528" sldId="296"/>
        </pc:sldMkLst>
        <pc:spChg chg="del">
          <ac:chgData name="Yun Daeseung" userId="5ee0a0ea893e9255" providerId="LiveId" clId="{8B4119A0-8734-465A-A5D1-4638800024DB}" dt="2021-12-19T04:32:57.207" v="4796" actId="478"/>
          <ac:spMkLst>
            <pc:docMk/>
            <pc:sldMk cId="1698957528" sldId="296"/>
            <ac:spMk id="16" creationId="{64D751D1-3D73-47F4-96A3-3837ACB8998A}"/>
          </ac:spMkLst>
        </pc:spChg>
        <pc:spChg chg="mod">
          <ac:chgData name="Yun Daeseung" userId="5ee0a0ea893e9255" providerId="LiveId" clId="{8B4119A0-8734-465A-A5D1-4638800024DB}" dt="2021-12-19T04:32:57.846" v="4797"/>
          <ac:spMkLst>
            <pc:docMk/>
            <pc:sldMk cId="1698957528" sldId="296"/>
            <ac:spMk id="20" creationId="{A0503BB9-03C8-460E-A5C5-0A458F15069D}"/>
          </ac:spMkLst>
        </pc:spChg>
        <pc:spChg chg="mod">
          <ac:chgData name="Yun Daeseung" userId="5ee0a0ea893e9255" providerId="LiveId" clId="{8B4119A0-8734-465A-A5D1-4638800024DB}" dt="2021-12-19T04:32:57.846" v="4797"/>
          <ac:spMkLst>
            <pc:docMk/>
            <pc:sldMk cId="1698957528" sldId="296"/>
            <ac:spMk id="24" creationId="{9735705F-75D1-4AEC-90B4-D6046FE93CF0}"/>
          </ac:spMkLst>
        </pc:spChg>
        <pc:spChg chg="mod">
          <ac:chgData name="Yun Daeseung" userId="5ee0a0ea893e9255" providerId="LiveId" clId="{8B4119A0-8734-465A-A5D1-4638800024DB}" dt="2021-12-19T04:32:57.846" v="4797"/>
          <ac:spMkLst>
            <pc:docMk/>
            <pc:sldMk cId="1698957528" sldId="296"/>
            <ac:spMk id="29" creationId="{82D87C1A-E8F8-4B90-A808-E186D532E8D6}"/>
          </ac:spMkLst>
        </pc:spChg>
        <pc:spChg chg="mod">
          <ac:chgData name="Yun Daeseung" userId="5ee0a0ea893e9255" providerId="LiveId" clId="{8B4119A0-8734-465A-A5D1-4638800024DB}" dt="2021-12-19T04:32:57.846" v="4797"/>
          <ac:spMkLst>
            <pc:docMk/>
            <pc:sldMk cId="1698957528" sldId="296"/>
            <ac:spMk id="30" creationId="{4666DC76-3014-449D-9A60-5AD24B3E6D14}"/>
          </ac:spMkLst>
        </pc:spChg>
        <pc:spChg chg="mod">
          <ac:chgData name="Yun Daeseung" userId="5ee0a0ea893e9255" providerId="LiveId" clId="{8B4119A0-8734-465A-A5D1-4638800024DB}" dt="2021-12-19T04:32:57.846" v="4797"/>
          <ac:spMkLst>
            <pc:docMk/>
            <pc:sldMk cId="1698957528" sldId="296"/>
            <ac:spMk id="31" creationId="{A0647981-82E4-40DB-88E0-87357ED0B45C}"/>
          </ac:spMkLst>
        </pc:spChg>
        <pc:grpChg chg="del">
          <ac:chgData name="Yun Daeseung" userId="5ee0a0ea893e9255" providerId="LiveId" clId="{8B4119A0-8734-465A-A5D1-4638800024DB}" dt="2021-12-19T04:32:57.207" v="4796" actId="478"/>
          <ac:grpSpMkLst>
            <pc:docMk/>
            <pc:sldMk cId="1698957528" sldId="296"/>
            <ac:grpSpMk id="4" creationId="{9D5408BB-CD24-400D-8BC2-D27D20B97BA1}"/>
          </ac:grpSpMkLst>
        </pc:grpChg>
        <pc:grpChg chg="add mod">
          <ac:chgData name="Yun Daeseung" userId="5ee0a0ea893e9255" providerId="LiveId" clId="{8B4119A0-8734-465A-A5D1-4638800024DB}" dt="2021-12-19T04:32:57.846" v="4797"/>
          <ac:grpSpMkLst>
            <pc:docMk/>
            <pc:sldMk cId="1698957528" sldId="296"/>
            <ac:grpSpMk id="19" creationId="{03D4D636-C3BF-4A28-B344-329E8CA6739B}"/>
          </ac:grpSpMkLst>
        </pc:grpChg>
        <pc:grpChg chg="mod">
          <ac:chgData name="Yun Daeseung" userId="5ee0a0ea893e9255" providerId="LiveId" clId="{8B4119A0-8734-465A-A5D1-4638800024DB}" dt="2021-12-19T04:32:57.846" v="4797"/>
          <ac:grpSpMkLst>
            <pc:docMk/>
            <pc:sldMk cId="1698957528" sldId="296"/>
            <ac:grpSpMk id="22" creationId="{F506E14C-722F-4443-A048-E7A73503E42D}"/>
          </ac:grpSpMkLst>
        </pc:grpChg>
        <pc:grpChg chg="mod">
          <ac:chgData name="Yun Daeseung" userId="5ee0a0ea893e9255" providerId="LiveId" clId="{8B4119A0-8734-465A-A5D1-4638800024DB}" dt="2021-12-19T04:32:57.846" v="4797"/>
          <ac:grpSpMkLst>
            <pc:docMk/>
            <pc:sldMk cId="1698957528" sldId="296"/>
            <ac:grpSpMk id="23" creationId="{10D77AD8-6341-4AE3-BCD8-938CD7F1E563}"/>
          </ac:grpSpMkLst>
        </pc:grpChg>
        <pc:grpChg chg="mod">
          <ac:chgData name="Yun Daeseung" userId="5ee0a0ea893e9255" providerId="LiveId" clId="{8B4119A0-8734-465A-A5D1-4638800024DB}" dt="2021-12-19T04:32:57.846" v="4797"/>
          <ac:grpSpMkLst>
            <pc:docMk/>
            <pc:sldMk cId="1698957528" sldId="296"/>
            <ac:grpSpMk id="26" creationId="{A4AA321F-7833-4CB3-95EF-D6AFC321A40E}"/>
          </ac:grpSpMkLst>
        </pc:grpChg>
        <pc:picChg chg="add mod">
          <ac:chgData name="Yun Daeseung" userId="5ee0a0ea893e9255" providerId="LiveId" clId="{8B4119A0-8734-465A-A5D1-4638800024DB}" dt="2021-12-19T04:33:00.326" v="4798" actId="166"/>
          <ac:picMkLst>
            <pc:docMk/>
            <pc:sldMk cId="1698957528" sldId="296"/>
            <ac:picMk id="18" creationId="{A089F8EA-B493-4F5A-B54F-FEABB8EED112}"/>
          </ac:picMkLst>
        </pc:picChg>
        <pc:cxnChg chg="mod">
          <ac:chgData name="Yun Daeseung" userId="5ee0a0ea893e9255" providerId="LiveId" clId="{8B4119A0-8734-465A-A5D1-4638800024DB}" dt="2021-12-19T04:32:57.207" v="4796" actId="478"/>
          <ac:cxnSpMkLst>
            <pc:docMk/>
            <pc:sldMk cId="1698957528" sldId="296"/>
            <ac:cxnSpMk id="5" creationId="{85062F43-EFD4-4107-8036-FC5FE6B70C7F}"/>
          </ac:cxnSpMkLst>
        </pc:cxnChg>
        <pc:cxnChg chg="del mod">
          <ac:chgData name="Yun Daeseung" userId="5ee0a0ea893e9255" providerId="LiveId" clId="{8B4119A0-8734-465A-A5D1-4638800024DB}" dt="2021-12-19T04:32:57.207" v="4796" actId="478"/>
          <ac:cxnSpMkLst>
            <pc:docMk/>
            <pc:sldMk cId="1698957528" sldId="296"/>
            <ac:cxnSpMk id="7" creationId="{20B8A43C-68D4-44A1-8A99-2FE92DFE96AC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21" creationId="{DACAF425-846F-4ABA-A40C-B276D469FD54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25" creationId="{B0A29EA8-A427-4150-97C3-F06A6BDF748D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27" creationId="{03CE3D4A-553E-4BE5-AC07-2BAE521EDA16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28" creationId="{FE42338D-495E-48C5-A0D7-EEC75168C593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32" creationId="{E7342777-EA79-4107-8707-D7780B479C81}"/>
          </ac:cxnSpMkLst>
        </pc:cxnChg>
        <pc:cxnChg chg="mod">
          <ac:chgData name="Yun Daeseung" userId="5ee0a0ea893e9255" providerId="LiveId" clId="{8B4119A0-8734-465A-A5D1-4638800024DB}" dt="2021-12-19T04:32:57.846" v="4797"/>
          <ac:cxnSpMkLst>
            <pc:docMk/>
            <pc:sldMk cId="1698957528" sldId="296"/>
            <ac:cxnSpMk id="33" creationId="{A0FD9885-A34F-4A6C-8A48-8532211CB5E7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537625476" sldId="296"/>
        </pc:sldMkLst>
      </pc:sldChg>
      <pc:sldChg chg="addSp delSp modSp add mod">
        <pc:chgData name="Yun Daeseung" userId="5ee0a0ea893e9255" providerId="LiveId" clId="{8B4119A0-8734-465A-A5D1-4638800024DB}" dt="2021-12-19T05:08:04.547" v="5168" actId="20577"/>
        <pc:sldMkLst>
          <pc:docMk/>
          <pc:sldMk cId="725797803" sldId="297"/>
        </pc:sldMkLst>
        <pc:spChg chg="mod">
          <ac:chgData name="Yun Daeseung" userId="5ee0a0ea893e9255" providerId="LiveId" clId="{8B4119A0-8734-465A-A5D1-4638800024DB}" dt="2021-12-19T04:56:33.979" v="5003"/>
          <ac:spMkLst>
            <pc:docMk/>
            <pc:sldMk cId="725797803" sldId="297"/>
            <ac:spMk id="23" creationId="{F0620E2B-192B-47D5-8C60-DC4E4868377C}"/>
          </ac:spMkLst>
        </pc:spChg>
        <pc:spChg chg="mod">
          <ac:chgData name="Yun Daeseung" userId="5ee0a0ea893e9255" providerId="LiveId" clId="{8B4119A0-8734-465A-A5D1-4638800024DB}" dt="2021-12-19T05:08:04.547" v="5168" actId="20577"/>
          <ac:spMkLst>
            <pc:docMk/>
            <pc:sldMk cId="725797803" sldId="297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4:56:33.979" v="5003"/>
          <ac:spMkLst>
            <pc:docMk/>
            <pc:sldMk cId="725797803" sldId="297"/>
            <ac:spMk id="28" creationId="{5CEAA2B2-F365-428E-894F-5A6E75658E5E}"/>
          </ac:spMkLst>
        </pc:spChg>
        <pc:spChg chg="mod">
          <ac:chgData name="Yun Daeseung" userId="5ee0a0ea893e9255" providerId="LiveId" clId="{8B4119A0-8734-465A-A5D1-4638800024DB}" dt="2021-12-19T04:56:33.979" v="5003"/>
          <ac:spMkLst>
            <pc:docMk/>
            <pc:sldMk cId="725797803" sldId="297"/>
            <ac:spMk id="33" creationId="{C55AA991-C0A7-45DC-9A99-B612316002A6}"/>
          </ac:spMkLst>
        </pc:spChg>
        <pc:spChg chg="mod">
          <ac:chgData name="Yun Daeseung" userId="5ee0a0ea893e9255" providerId="LiveId" clId="{8B4119A0-8734-465A-A5D1-4638800024DB}" dt="2021-12-19T04:56:33.979" v="5003"/>
          <ac:spMkLst>
            <pc:docMk/>
            <pc:sldMk cId="725797803" sldId="297"/>
            <ac:spMk id="34" creationId="{BA19C2A3-F1C3-4698-8A71-4F13D601E125}"/>
          </ac:spMkLst>
        </pc:spChg>
        <pc:spChg chg="mod">
          <ac:chgData name="Yun Daeseung" userId="5ee0a0ea893e9255" providerId="LiveId" clId="{8B4119A0-8734-465A-A5D1-4638800024DB}" dt="2021-12-19T04:56:33.979" v="5003"/>
          <ac:spMkLst>
            <pc:docMk/>
            <pc:sldMk cId="725797803" sldId="297"/>
            <ac:spMk id="35" creationId="{7B9C19AD-C91D-4406-806F-45B91228EEDD}"/>
          </ac:spMkLst>
        </pc:spChg>
        <pc:grpChg chg="del">
          <ac:chgData name="Yun Daeseung" userId="5ee0a0ea893e9255" providerId="LiveId" clId="{8B4119A0-8734-465A-A5D1-4638800024DB}" dt="2021-12-19T04:56:33.358" v="5002" actId="478"/>
          <ac:grpSpMkLst>
            <pc:docMk/>
            <pc:sldMk cId="725797803" sldId="297"/>
            <ac:grpSpMk id="5" creationId="{1373F7D7-C75D-46E7-821C-75FFE0370EAF}"/>
          </ac:grpSpMkLst>
        </pc:grpChg>
        <pc:grpChg chg="add mod">
          <ac:chgData name="Yun Daeseung" userId="5ee0a0ea893e9255" providerId="LiveId" clId="{8B4119A0-8734-465A-A5D1-4638800024DB}" dt="2021-12-19T04:56:33.979" v="5003"/>
          <ac:grpSpMkLst>
            <pc:docMk/>
            <pc:sldMk cId="725797803" sldId="297"/>
            <ac:grpSpMk id="22" creationId="{A3F1E021-4876-4219-8720-7EEEE68F94EE}"/>
          </ac:grpSpMkLst>
        </pc:grpChg>
        <pc:grpChg chg="mod">
          <ac:chgData name="Yun Daeseung" userId="5ee0a0ea893e9255" providerId="LiveId" clId="{8B4119A0-8734-465A-A5D1-4638800024DB}" dt="2021-12-19T04:56:33.979" v="5003"/>
          <ac:grpSpMkLst>
            <pc:docMk/>
            <pc:sldMk cId="725797803" sldId="297"/>
            <ac:grpSpMk id="25" creationId="{B9765A63-C293-4895-9D7E-C500193E3AE6}"/>
          </ac:grpSpMkLst>
        </pc:grpChg>
        <pc:grpChg chg="mod">
          <ac:chgData name="Yun Daeseung" userId="5ee0a0ea893e9255" providerId="LiveId" clId="{8B4119A0-8734-465A-A5D1-4638800024DB}" dt="2021-12-19T04:56:33.979" v="5003"/>
          <ac:grpSpMkLst>
            <pc:docMk/>
            <pc:sldMk cId="725797803" sldId="297"/>
            <ac:grpSpMk id="26" creationId="{EC164D6F-9C10-4838-B25A-CC520D6EF998}"/>
          </ac:grpSpMkLst>
        </pc:grpChg>
        <pc:grpChg chg="mod">
          <ac:chgData name="Yun Daeseung" userId="5ee0a0ea893e9255" providerId="LiveId" clId="{8B4119A0-8734-465A-A5D1-4638800024DB}" dt="2021-12-19T04:56:33.979" v="5003"/>
          <ac:grpSpMkLst>
            <pc:docMk/>
            <pc:sldMk cId="725797803" sldId="297"/>
            <ac:grpSpMk id="30" creationId="{70479AB8-CD54-4BD3-B8A5-25A604F97424}"/>
          </ac:grpSpMkLst>
        </pc:grpChg>
        <pc:cxnChg chg="mod">
          <ac:chgData name="Yun Daeseung" userId="5ee0a0ea893e9255" providerId="LiveId" clId="{8B4119A0-8734-465A-A5D1-4638800024DB}" dt="2021-12-19T04:56:33.358" v="5002" actId="478"/>
          <ac:cxnSpMkLst>
            <pc:docMk/>
            <pc:sldMk cId="725797803" sldId="297"/>
            <ac:cxnSpMk id="7" creationId="{4C659A57-CE2D-43BB-B60B-4CA3A67F4AD6}"/>
          </ac:cxnSpMkLst>
        </pc:cxnChg>
        <pc:cxnChg chg="mod">
          <ac:chgData name="Yun Daeseung" userId="5ee0a0ea893e9255" providerId="LiveId" clId="{8B4119A0-8734-465A-A5D1-4638800024DB}" dt="2021-12-19T04:56:33.358" v="5002" actId="478"/>
          <ac:cxnSpMkLst>
            <pc:docMk/>
            <pc:sldMk cId="725797803" sldId="297"/>
            <ac:cxnSpMk id="12" creationId="{D274D9F4-B77C-4C0C-9178-72336BE440AA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31" creationId="{3B75394B-C9A8-4E60-8FFD-A8020554F0F6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32" creationId="{A2B5A62E-64AD-4E0E-990C-E937917627A9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36" creationId="{2B077677-71A5-4913-8917-879903BCD66A}"/>
          </ac:cxnSpMkLst>
        </pc:cxnChg>
        <pc:cxnChg chg="mod">
          <ac:chgData name="Yun Daeseung" userId="5ee0a0ea893e9255" providerId="LiveId" clId="{8B4119A0-8734-465A-A5D1-4638800024DB}" dt="2021-12-19T04:56:33.979" v="5003"/>
          <ac:cxnSpMkLst>
            <pc:docMk/>
            <pc:sldMk cId="725797803" sldId="297"/>
            <ac:cxnSpMk id="37" creationId="{F4B11A1A-346B-4809-A740-5E6AF72C0478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254795188" sldId="297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330517276" sldId="298"/>
        </pc:sldMkLst>
      </pc:sldChg>
      <pc:sldChg chg="addSp delSp modSp add mod">
        <pc:chgData name="Yun Daeseung" userId="5ee0a0ea893e9255" providerId="LiveId" clId="{8B4119A0-8734-465A-A5D1-4638800024DB}" dt="2021-12-19T05:08:17.129" v="5188" actId="20577"/>
        <pc:sldMkLst>
          <pc:docMk/>
          <pc:sldMk cId="4146914974" sldId="298"/>
        </pc:sldMkLst>
        <pc:spChg chg="mod">
          <ac:chgData name="Yun Daeseung" userId="5ee0a0ea893e9255" providerId="LiveId" clId="{8B4119A0-8734-465A-A5D1-4638800024DB}" dt="2021-12-19T05:08:17.129" v="5188" actId="20577"/>
          <ac:spMkLst>
            <pc:docMk/>
            <pc:sldMk cId="4146914974" sldId="298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4:58:18.109" v="5121" actId="404"/>
          <ac:spMkLst>
            <pc:docMk/>
            <pc:sldMk cId="4146914974" sldId="298"/>
            <ac:spMk id="33" creationId="{C55AA991-C0A7-45DC-9A99-B612316002A6}"/>
          </ac:spMkLst>
        </pc:spChg>
        <pc:grpChg chg="add mod">
          <ac:chgData name="Yun Daeseung" userId="5ee0a0ea893e9255" providerId="LiveId" clId="{8B4119A0-8734-465A-A5D1-4638800024DB}" dt="2021-12-19T05:00:51.583" v="5137" actId="164"/>
          <ac:grpSpMkLst>
            <pc:docMk/>
            <pc:sldMk cId="4146914974" sldId="298"/>
            <ac:grpSpMk id="8" creationId="{E5FC68D0-C26E-4CF3-9B45-281ABC616BBF}"/>
          </ac:grpSpMkLst>
        </pc:grpChg>
        <pc:grpChg chg="mod">
          <ac:chgData name="Yun Daeseung" userId="5ee0a0ea893e9255" providerId="LiveId" clId="{8B4119A0-8734-465A-A5D1-4638800024DB}" dt="2021-12-19T05:00:51.583" v="5137" actId="164"/>
          <ac:grpSpMkLst>
            <pc:docMk/>
            <pc:sldMk cId="4146914974" sldId="298"/>
            <ac:grpSpMk id="22" creationId="{A3F1E021-4876-4219-8720-7EEEE68F94EE}"/>
          </ac:grpSpMkLst>
        </pc:grpChg>
        <pc:cxnChg chg="add del mod">
          <ac:chgData name="Yun Daeseung" userId="5ee0a0ea893e9255" providerId="LiveId" clId="{8B4119A0-8734-465A-A5D1-4638800024DB}" dt="2021-12-19T05:00:12.799" v="5124" actId="478"/>
          <ac:cxnSpMkLst>
            <pc:docMk/>
            <pc:sldMk cId="4146914974" sldId="298"/>
            <ac:cxnSpMk id="3" creationId="{61AE5C71-AB6E-4084-8630-94BC87D0905B}"/>
          </ac:cxnSpMkLst>
        </pc:cxnChg>
        <pc:cxnChg chg="add mod">
          <ac:chgData name="Yun Daeseung" userId="5ee0a0ea893e9255" providerId="LiveId" clId="{8B4119A0-8734-465A-A5D1-4638800024DB}" dt="2021-12-19T05:00:51.583" v="5137" actId="164"/>
          <ac:cxnSpMkLst>
            <pc:docMk/>
            <pc:sldMk cId="4146914974" sldId="298"/>
            <ac:cxnSpMk id="5" creationId="{763CF14D-6BA9-457D-8E49-7331AF92FFF4}"/>
          </ac:cxnSpMkLst>
        </pc:cxnChg>
        <pc:cxnChg chg="add mod">
          <ac:chgData name="Yun Daeseung" userId="5ee0a0ea893e9255" providerId="LiveId" clId="{8B4119A0-8734-465A-A5D1-4638800024DB}" dt="2021-12-19T05:00:51.583" v="5137" actId="164"/>
          <ac:cxnSpMkLst>
            <pc:docMk/>
            <pc:sldMk cId="4146914974" sldId="298"/>
            <ac:cxnSpMk id="7" creationId="{D2B5A612-FD50-4575-B808-1A03B4772E12}"/>
          </ac:cxnSpMkLst>
        </pc:cxnChg>
      </pc:sldChg>
      <pc:sldChg chg="modSp add mod">
        <pc:chgData name="Yun Daeseung" userId="5ee0a0ea893e9255" providerId="LiveId" clId="{8B4119A0-8734-465A-A5D1-4638800024DB}" dt="2021-12-19T05:19:29.177" v="5887" actId="20577"/>
        <pc:sldMkLst>
          <pc:docMk/>
          <pc:sldMk cId="2283031612" sldId="299"/>
        </pc:sldMkLst>
        <pc:spChg chg="mod">
          <ac:chgData name="Yun Daeseung" userId="5ee0a0ea893e9255" providerId="LiveId" clId="{8B4119A0-8734-465A-A5D1-4638800024DB}" dt="2021-12-19T05:19:29.177" v="5887" actId="20577"/>
          <ac:spMkLst>
            <pc:docMk/>
            <pc:sldMk cId="2283031612" sldId="299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50899989" sldId="299"/>
        </pc:sldMkLst>
      </pc:sldChg>
      <pc:sldChg chg="modSp add mod">
        <pc:chgData name="Yun Daeseung" userId="5ee0a0ea893e9255" providerId="LiveId" clId="{8B4119A0-8734-465A-A5D1-4638800024DB}" dt="2021-12-19T05:19:48.264" v="5932"/>
        <pc:sldMkLst>
          <pc:docMk/>
          <pc:sldMk cId="2175029586" sldId="300"/>
        </pc:sldMkLst>
        <pc:spChg chg="mod">
          <ac:chgData name="Yun Daeseung" userId="5ee0a0ea893e9255" providerId="LiveId" clId="{8B4119A0-8734-465A-A5D1-4638800024DB}" dt="2021-12-19T05:19:48.264" v="5932"/>
          <ac:spMkLst>
            <pc:docMk/>
            <pc:sldMk cId="2175029586" sldId="300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319109123" sldId="30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009621670" sldId="301"/>
        </pc:sldMkLst>
      </pc:sldChg>
      <pc:sldChg chg="modSp add mod">
        <pc:chgData name="Yun Daeseung" userId="5ee0a0ea893e9255" providerId="LiveId" clId="{8B4119A0-8734-465A-A5D1-4638800024DB}" dt="2021-12-19T05:12:17.869" v="5661" actId="20577"/>
        <pc:sldMkLst>
          <pc:docMk/>
          <pc:sldMk cId="3715204194" sldId="301"/>
        </pc:sldMkLst>
        <pc:spChg chg="mod">
          <ac:chgData name="Yun Daeseung" userId="5ee0a0ea893e9255" providerId="LiveId" clId="{8B4119A0-8734-465A-A5D1-4638800024DB}" dt="2021-12-19T05:12:17.869" v="5661" actId="20577"/>
          <ac:spMkLst>
            <pc:docMk/>
            <pc:sldMk cId="3715204194" sldId="301"/>
            <ac:spMk id="27" creationId="{331A8987-3153-4DAA-913C-F4AFCA1AA843}"/>
          </ac:spMkLst>
        </pc:spChg>
      </pc:sldChg>
      <pc:sldChg chg="modSp add mod">
        <pc:chgData name="Yun Daeseung" userId="5ee0a0ea893e9255" providerId="LiveId" clId="{8B4119A0-8734-465A-A5D1-4638800024DB}" dt="2021-12-19T05:12:55.277" v="5745"/>
        <pc:sldMkLst>
          <pc:docMk/>
          <pc:sldMk cId="3477725493" sldId="302"/>
        </pc:sldMkLst>
        <pc:spChg chg="mod">
          <ac:chgData name="Yun Daeseung" userId="5ee0a0ea893e9255" providerId="LiveId" clId="{8B4119A0-8734-465A-A5D1-4638800024DB}" dt="2021-12-19T05:12:55.277" v="5745"/>
          <ac:spMkLst>
            <pc:docMk/>
            <pc:sldMk cId="3477725493" sldId="302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271491651" sldId="30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414593035" sldId="303"/>
        </pc:sldMkLst>
      </pc:sldChg>
      <pc:sldChg chg="modSp add mod">
        <pc:chgData name="Yun Daeseung" userId="5ee0a0ea893e9255" providerId="LiveId" clId="{8B4119A0-8734-465A-A5D1-4638800024DB}" dt="2021-12-19T05:15:34.956" v="5824"/>
        <pc:sldMkLst>
          <pc:docMk/>
          <pc:sldMk cId="4076188643" sldId="303"/>
        </pc:sldMkLst>
        <pc:spChg chg="mod">
          <ac:chgData name="Yun Daeseung" userId="5ee0a0ea893e9255" providerId="LiveId" clId="{8B4119A0-8734-465A-A5D1-4638800024DB}" dt="2021-12-19T05:15:34.956" v="5824"/>
          <ac:spMkLst>
            <pc:docMk/>
            <pc:sldMk cId="4076188643" sldId="303"/>
            <ac:spMk id="27" creationId="{331A8987-3153-4DAA-913C-F4AFCA1AA843}"/>
          </ac:spMkLst>
        </pc:spChg>
      </pc:sldChg>
      <pc:sldChg chg="modSp add mod">
        <pc:chgData name="Yun Daeseung" userId="5ee0a0ea893e9255" providerId="LiveId" clId="{8B4119A0-8734-465A-A5D1-4638800024DB}" dt="2021-12-19T05:18:52.950" v="5864" actId="5793"/>
        <pc:sldMkLst>
          <pc:docMk/>
          <pc:sldMk cId="1972133303" sldId="304"/>
        </pc:sldMkLst>
        <pc:spChg chg="mod">
          <ac:chgData name="Yun Daeseung" userId="5ee0a0ea893e9255" providerId="LiveId" clId="{8B4119A0-8734-465A-A5D1-4638800024DB}" dt="2021-12-19T05:18:52.950" v="5864" actId="5793"/>
          <ac:spMkLst>
            <pc:docMk/>
            <pc:sldMk cId="1972133303" sldId="304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95627417" sldId="304"/>
        </pc:sldMkLst>
      </pc:sldChg>
      <pc:sldChg chg="modSp add mod">
        <pc:chgData name="Yun Daeseung" userId="5ee0a0ea893e9255" providerId="LiveId" clId="{8B4119A0-8734-465A-A5D1-4638800024DB}" dt="2021-12-19T05:19:39.306" v="5913"/>
        <pc:sldMkLst>
          <pc:docMk/>
          <pc:sldMk cId="2284163624" sldId="305"/>
        </pc:sldMkLst>
        <pc:spChg chg="mod">
          <ac:chgData name="Yun Daeseung" userId="5ee0a0ea893e9255" providerId="LiveId" clId="{8B4119A0-8734-465A-A5D1-4638800024DB}" dt="2021-12-19T05:19:39.306" v="5913"/>
          <ac:spMkLst>
            <pc:docMk/>
            <pc:sldMk cId="2284163624" sldId="305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911852120" sldId="305"/>
        </pc:sldMkLst>
      </pc:sldChg>
      <pc:sldChg chg="modSp add mod">
        <pc:chgData name="Yun Daeseung" userId="5ee0a0ea893e9255" providerId="LiveId" clId="{8B4119A0-8734-465A-A5D1-4638800024DB}" dt="2021-12-19T05:21:07.296" v="6023"/>
        <pc:sldMkLst>
          <pc:docMk/>
          <pc:sldMk cId="4140640888" sldId="306"/>
        </pc:sldMkLst>
        <pc:spChg chg="mod">
          <ac:chgData name="Yun Daeseung" userId="5ee0a0ea893e9255" providerId="LiveId" clId="{8B4119A0-8734-465A-A5D1-4638800024DB}" dt="2021-12-19T05:21:07.296" v="6023"/>
          <ac:spMkLst>
            <pc:docMk/>
            <pc:sldMk cId="4140640888" sldId="306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67753768" sldId="30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932336580" sldId="307"/>
        </pc:sldMkLst>
      </pc:sldChg>
      <pc:sldChg chg="modSp add mod">
        <pc:chgData name="Yun Daeseung" userId="5ee0a0ea893e9255" providerId="LiveId" clId="{8B4119A0-8734-465A-A5D1-4638800024DB}" dt="2021-12-19T05:21:14.013" v="6035" actId="20577"/>
        <pc:sldMkLst>
          <pc:docMk/>
          <pc:sldMk cId="2997559165" sldId="307"/>
        </pc:sldMkLst>
        <pc:spChg chg="mod">
          <ac:chgData name="Yun Daeseung" userId="5ee0a0ea893e9255" providerId="LiveId" clId="{8B4119A0-8734-465A-A5D1-4638800024DB}" dt="2021-12-19T05:21:14.013" v="6035" actId="20577"/>
          <ac:spMkLst>
            <pc:docMk/>
            <pc:sldMk cId="2997559165" sldId="307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90859080" sldId="308"/>
        </pc:sldMkLst>
      </pc:sldChg>
      <pc:sldChg chg="modSp add mod">
        <pc:chgData name="Yun Daeseung" userId="5ee0a0ea893e9255" providerId="LiveId" clId="{8B4119A0-8734-465A-A5D1-4638800024DB}" dt="2021-12-19T05:21:50.604" v="6129" actId="20577"/>
        <pc:sldMkLst>
          <pc:docMk/>
          <pc:sldMk cId="2891774888" sldId="308"/>
        </pc:sldMkLst>
        <pc:spChg chg="mod">
          <ac:chgData name="Yun Daeseung" userId="5ee0a0ea893e9255" providerId="LiveId" clId="{8B4119A0-8734-465A-A5D1-4638800024DB}" dt="2021-12-19T05:21:50.604" v="6129" actId="20577"/>
          <ac:spMkLst>
            <pc:docMk/>
            <pc:sldMk cId="2891774888" sldId="308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365468326" sldId="309"/>
        </pc:sldMkLst>
      </pc:sldChg>
      <pc:sldChg chg="modSp add mod">
        <pc:chgData name="Yun Daeseung" userId="5ee0a0ea893e9255" providerId="LiveId" clId="{8B4119A0-8734-465A-A5D1-4638800024DB}" dt="2021-12-19T05:21:56.450" v="6139" actId="20577"/>
        <pc:sldMkLst>
          <pc:docMk/>
          <pc:sldMk cId="2140825590" sldId="309"/>
        </pc:sldMkLst>
        <pc:spChg chg="mod">
          <ac:chgData name="Yun Daeseung" userId="5ee0a0ea893e9255" providerId="LiveId" clId="{8B4119A0-8734-465A-A5D1-4638800024DB}" dt="2021-12-19T05:21:56.450" v="6139" actId="20577"/>
          <ac:spMkLst>
            <pc:docMk/>
            <pc:sldMk cId="2140825590" sldId="309"/>
            <ac:spMk id="27" creationId="{331A8987-3153-4DAA-913C-F4AFCA1AA843}"/>
          </ac:spMkLst>
        </pc:spChg>
      </pc:sldChg>
      <pc:sldChg chg="modSp add mod">
        <pc:chgData name="Yun Daeseung" userId="5ee0a0ea893e9255" providerId="LiveId" clId="{8B4119A0-8734-465A-A5D1-4638800024DB}" dt="2021-12-19T05:22:53.087" v="6182" actId="20577"/>
        <pc:sldMkLst>
          <pc:docMk/>
          <pc:sldMk cId="1810337745" sldId="310"/>
        </pc:sldMkLst>
        <pc:spChg chg="mod">
          <ac:chgData name="Yun Daeseung" userId="5ee0a0ea893e9255" providerId="LiveId" clId="{8B4119A0-8734-465A-A5D1-4638800024DB}" dt="2021-12-19T05:22:53.087" v="6182" actId="20577"/>
          <ac:spMkLst>
            <pc:docMk/>
            <pc:sldMk cId="1810337745" sldId="310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751430398" sldId="310"/>
        </pc:sldMkLst>
      </pc:sldChg>
      <pc:sldChg chg="addSp modSp add mod">
        <pc:chgData name="Yun Daeseung" userId="5ee0a0ea893e9255" providerId="LiveId" clId="{8B4119A0-8734-465A-A5D1-4638800024DB}" dt="2021-12-19T05:27:16.674" v="6218" actId="208"/>
        <pc:sldMkLst>
          <pc:docMk/>
          <pc:sldMk cId="2438183179" sldId="311"/>
        </pc:sldMkLst>
        <pc:spChg chg="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23" creationId="{F0620E2B-192B-47D5-8C60-DC4E4868377C}"/>
          </ac:spMkLst>
        </pc:spChg>
        <pc:spChg chg="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28" creationId="{5CEAA2B2-F365-428E-894F-5A6E75658E5E}"/>
          </ac:spMkLst>
        </pc:spChg>
        <pc:spChg chg="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33" creationId="{C55AA991-C0A7-45DC-9A99-B612316002A6}"/>
          </ac:spMkLst>
        </pc:spChg>
        <pc:spChg chg="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34" creationId="{BA19C2A3-F1C3-4698-8A71-4F13D601E125}"/>
          </ac:spMkLst>
        </pc:spChg>
        <pc:spChg chg="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35" creationId="{7B9C19AD-C91D-4406-806F-45B91228EEDD}"/>
          </ac:spMkLst>
        </pc:spChg>
        <pc:spChg chg="add 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38" creationId="{98187A2B-6B2D-4E6D-B599-9E0A97CEEB5E}"/>
          </ac:spMkLst>
        </pc:spChg>
        <pc:spChg chg="add mod">
          <ac:chgData name="Yun Daeseung" userId="5ee0a0ea893e9255" providerId="LiveId" clId="{8B4119A0-8734-465A-A5D1-4638800024DB}" dt="2021-12-19T05:25:14.584" v="6212" actId="571"/>
          <ac:spMkLst>
            <pc:docMk/>
            <pc:sldMk cId="2438183179" sldId="311"/>
            <ac:spMk id="39" creationId="{2E65F7CB-F5EB-4245-97DD-32D2CA8E35D7}"/>
          </ac:spMkLst>
        </pc:spChg>
        <pc:spChg chg="add mod">
          <ac:chgData name="Yun Daeseung" userId="5ee0a0ea893e9255" providerId="LiveId" clId="{8B4119A0-8734-465A-A5D1-4638800024DB}" dt="2021-12-19T05:25:16.451" v="6214" actId="20577"/>
          <ac:spMkLst>
            <pc:docMk/>
            <pc:sldMk cId="2438183179" sldId="311"/>
            <ac:spMk id="40" creationId="{3BF31C48-0648-4CA6-B60D-9B9DE4868F3A}"/>
          </ac:spMkLst>
        </pc:spChg>
        <pc:grpChg chg="mod">
          <ac:chgData name="Yun Daeseung" userId="5ee0a0ea893e9255" providerId="LiveId" clId="{8B4119A0-8734-465A-A5D1-4638800024DB}" dt="2021-12-19T05:25:14.584" v="6212" actId="571"/>
          <ac:grpSpMkLst>
            <pc:docMk/>
            <pc:sldMk cId="2438183179" sldId="311"/>
            <ac:grpSpMk id="8" creationId="{E5FC68D0-C26E-4CF3-9B45-281ABC616BBF}"/>
          </ac:grpSpMkLst>
        </pc:grpChg>
        <pc:grpChg chg="mod">
          <ac:chgData name="Yun Daeseung" userId="5ee0a0ea893e9255" providerId="LiveId" clId="{8B4119A0-8734-465A-A5D1-4638800024DB}" dt="2021-12-19T05:25:14.584" v="6212" actId="571"/>
          <ac:grpSpMkLst>
            <pc:docMk/>
            <pc:sldMk cId="2438183179" sldId="311"/>
            <ac:grpSpMk id="22" creationId="{A3F1E021-4876-4219-8720-7EEEE68F94EE}"/>
          </ac:grpSpMkLst>
        </pc:grpChg>
        <pc:grpChg chg="mod">
          <ac:chgData name="Yun Daeseung" userId="5ee0a0ea893e9255" providerId="LiveId" clId="{8B4119A0-8734-465A-A5D1-4638800024DB}" dt="2021-12-19T05:25:14.584" v="6212" actId="571"/>
          <ac:grpSpMkLst>
            <pc:docMk/>
            <pc:sldMk cId="2438183179" sldId="311"/>
            <ac:grpSpMk id="25" creationId="{B9765A63-C293-4895-9D7E-C500193E3AE6}"/>
          </ac:grpSpMkLst>
        </pc:grpChg>
        <pc:grpChg chg="mod">
          <ac:chgData name="Yun Daeseung" userId="5ee0a0ea893e9255" providerId="LiveId" clId="{8B4119A0-8734-465A-A5D1-4638800024DB}" dt="2021-12-19T05:25:14.584" v="6212" actId="571"/>
          <ac:grpSpMkLst>
            <pc:docMk/>
            <pc:sldMk cId="2438183179" sldId="311"/>
            <ac:grpSpMk id="26" creationId="{EC164D6F-9C10-4838-B25A-CC520D6EF998}"/>
          </ac:grpSpMkLst>
        </pc:grpChg>
        <pc:grpChg chg="mod">
          <ac:chgData name="Yun Daeseung" userId="5ee0a0ea893e9255" providerId="LiveId" clId="{8B4119A0-8734-465A-A5D1-4638800024DB}" dt="2021-12-19T05:25:14.584" v="6212" actId="571"/>
          <ac:grpSpMkLst>
            <pc:docMk/>
            <pc:sldMk cId="2438183179" sldId="311"/>
            <ac:grpSpMk id="30" creationId="{70479AB8-CD54-4BD3-B8A5-25A604F97424}"/>
          </ac:grpSpMkLst>
        </pc:grpChg>
        <pc:cxnChg chg="add mod">
          <ac:chgData name="Yun Daeseung" userId="5ee0a0ea893e9255" providerId="LiveId" clId="{8B4119A0-8734-465A-A5D1-4638800024DB}" dt="2021-12-19T05:24:42.769" v="6194" actId="208"/>
          <ac:cxnSpMkLst>
            <pc:docMk/>
            <pc:sldMk cId="2438183179" sldId="311"/>
            <ac:cxnSpMk id="3" creationId="{0CB261BE-1034-4B0E-AA2F-CCB2C8A6E232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5" creationId="{763CF14D-6BA9-457D-8E49-7331AF92FFF4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7" creationId="{D2B5A612-FD50-4575-B808-1A03B4772E12}"/>
          </ac:cxnSpMkLst>
        </pc:cxnChg>
        <pc:cxnChg chg="add mod">
          <ac:chgData name="Yun Daeseung" userId="5ee0a0ea893e9255" providerId="LiveId" clId="{8B4119A0-8734-465A-A5D1-4638800024DB}" dt="2021-12-19T05:25:09.350" v="6211" actId="208"/>
          <ac:cxnSpMkLst>
            <pc:docMk/>
            <pc:sldMk cId="2438183179" sldId="311"/>
            <ac:cxnSpMk id="10" creationId="{34760D9A-700E-4BC3-BD3F-24DA9CD59731}"/>
          </ac:cxnSpMkLst>
        </pc:cxnChg>
        <pc:cxnChg chg="add mod">
          <ac:chgData name="Yun Daeseung" userId="5ee0a0ea893e9255" providerId="LiveId" clId="{8B4119A0-8734-465A-A5D1-4638800024DB}" dt="2021-12-19T05:25:22.601" v="6216" actId="208"/>
          <ac:cxnSpMkLst>
            <pc:docMk/>
            <pc:sldMk cId="2438183179" sldId="311"/>
            <ac:cxnSpMk id="13" creationId="{F9E1BC28-682F-490B-959A-9C37C86934AA}"/>
          </ac:cxnSpMkLst>
        </pc:cxnChg>
        <pc:cxnChg chg="add mod">
          <ac:chgData name="Yun Daeseung" userId="5ee0a0ea893e9255" providerId="LiveId" clId="{8B4119A0-8734-465A-A5D1-4638800024DB}" dt="2021-12-19T05:27:16.674" v="6218" actId="208"/>
          <ac:cxnSpMkLst>
            <pc:docMk/>
            <pc:sldMk cId="2438183179" sldId="311"/>
            <ac:cxnSpMk id="15" creationId="{CC1CEBEE-0F79-4350-8AD6-E5FB9B71AF46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31" creationId="{3B75394B-C9A8-4E60-8FFD-A8020554F0F6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32" creationId="{A2B5A62E-64AD-4E0E-990C-E937917627A9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36" creationId="{2B077677-71A5-4913-8917-879903BCD66A}"/>
          </ac:cxnSpMkLst>
        </pc:cxnChg>
        <pc:cxnChg chg="mod">
          <ac:chgData name="Yun Daeseung" userId="5ee0a0ea893e9255" providerId="LiveId" clId="{8B4119A0-8734-465A-A5D1-4638800024DB}" dt="2021-12-19T05:25:14.584" v="6212" actId="571"/>
          <ac:cxnSpMkLst>
            <pc:docMk/>
            <pc:sldMk cId="2438183179" sldId="311"/>
            <ac:cxnSpMk id="37" creationId="{F4B11A1A-346B-4809-A740-5E6AF72C0478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28016514" sldId="311"/>
        </pc:sldMkLst>
      </pc:sldChg>
      <pc:sldChg chg="addSp modSp add mod">
        <pc:chgData name="Yun Daeseung" userId="5ee0a0ea893e9255" providerId="LiveId" clId="{8B4119A0-8734-465A-A5D1-4638800024DB}" dt="2021-12-19T05:36:44.858" v="6503" actId="164"/>
        <pc:sldMkLst>
          <pc:docMk/>
          <pc:sldMk cId="1970778441" sldId="312"/>
        </pc:sldMkLst>
        <pc:spChg chg="mod">
          <ac:chgData name="Yun Daeseung" userId="5ee0a0ea893e9255" providerId="LiveId" clId="{8B4119A0-8734-465A-A5D1-4638800024DB}" dt="2021-12-19T05:27:48.667" v="6261" actId="20577"/>
          <ac:spMkLst>
            <pc:docMk/>
            <pc:sldMk cId="1970778441" sldId="312"/>
            <ac:spMk id="27" creationId="{331A8987-3153-4DAA-913C-F4AFCA1AA843}"/>
          </ac:spMkLst>
        </pc:spChg>
        <pc:grpChg chg="add mod">
          <ac:chgData name="Yun Daeseung" userId="5ee0a0ea893e9255" providerId="LiveId" clId="{8B4119A0-8734-465A-A5D1-4638800024DB}" dt="2021-12-19T05:36:44.858" v="6503" actId="164"/>
          <ac:grpSpMkLst>
            <pc:docMk/>
            <pc:sldMk cId="1970778441" sldId="312"/>
            <ac:grpSpMk id="2" creationId="{E940B389-A086-4B7C-B495-84A8DF7DFA01}"/>
          </ac:grpSpMkLst>
        </pc:grpChg>
        <pc:grpChg chg="mod">
          <ac:chgData name="Yun Daeseung" userId="5ee0a0ea893e9255" providerId="LiveId" clId="{8B4119A0-8734-465A-A5D1-4638800024DB}" dt="2021-12-19T05:36:44.858" v="6503" actId="164"/>
          <ac:grpSpMkLst>
            <pc:docMk/>
            <pc:sldMk cId="1970778441" sldId="312"/>
            <ac:grpSpMk id="8" creationId="{E5FC68D0-C26E-4CF3-9B45-281ABC616BBF}"/>
          </ac:grpSpMkLst>
        </pc:grpChg>
        <pc:cxnChg chg="mod">
          <ac:chgData name="Yun Daeseung" userId="5ee0a0ea893e9255" providerId="LiveId" clId="{8B4119A0-8734-465A-A5D1-4638800024DB}" dt="2021-12-19T05:36:44.858" v="6503" actId="164"/>
          <ac:cxnSpMkLst>
            <pc:docMk/>
            <pc:sldMk cId="1970778441" sldId="312"/>
            <ac:cxnSpMk id="3" creationId="{0CB261BE-1034-4B0E-AA2F-CCB2C8A6E232}"/>
          </ac:cxnSpMkLst>
        </pc:cxnChg>
        <pc:cxnChg chg="mod">
          <ac:chgData name="Yun Daeseung" userId="5ee0a0ea893e9255" providerId="LiveId" clId="{8B4119A0-8734-465A-A5D1-4638800024DB}" dt="2021-12-19T05:36:44.858" v="6503" actId="164"/>
          <ac:cxnSpMkLst>
            <pc:docMk/>
            <pc:sldMk cId="1970778441" sldId="312"/>
            <ac:cxnSpMk id="10" creationId="{34760D9A-700E-4BC3-BD3F-24DA9CD59731}"/>
          </ac:cxnSpMkLst>
        </pc:cxnChg>
        <pc:cxnChg chg="mod">
          <ac:chgData name="Yun Daeseung" userId="5ee0a0ea893e9255" providerId="LiveId" clId="{8B4119A0-8734-465A-A5D1-4638800024DB}" dt="2021-12-19T05:36:44.858" v="6503" actId="164"/>
          <ac:cxnSpMkLst>
            <pc:docMk/>
            <pc:sldMk cId="1970778441" sldId="312"/>
            <ac:cxnSpMk id="13" creationId="{F9E1BC28-682F-490B-959A-9C37C86934AA}"/>
          </ac:cxnSpMkLst>
        </pc:cxnChg>
        <pc:cxnChg chg="mod">
          <ac:chgData name="Yun Daeseung" userId="5ee0a0ea893e9255" providerId="LiveId" clId="{8B4119A0-8734-465A-A5D1-4638800024DB}" dt="2021-12-19T05:36:44.858" v="6503" actId="164"/>
          <ac:cxnSpMkLst>
            <pc:docMk/>
            <pc:sldMk cId="1970778441" sldId="312"/>
            <ac:cxnSpMk id="15" creationId="{CC1CEBEE-0F79-4350-8AD6-E5FB9B71AF46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17662809" sldId="31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13423600" sldId="313"/>
        </pc:sldMkLst>
      </pc:sldChg>
      <pc:sldChg chg="addSp delSp modSp add mod">
        <pc:chgData name="Yun Daeseung" userId="5ee0a0ea893e9255" providerId="LiveId" clId="{8B4119A0-8734-465A-A5D1-4638800024DB}" dt="2021-12-19T05:36:54.414" v="6507" actId="207"/>
        <pc:sldMkLst>
          <pc:docMk/>
          <pc:sldMk cId="4249978276" sldId="313"/>
        </pc:sldMkLst>
        <pc:spChg chg="mod">
          <ac:chgData name="Yun Daeseung" userId="5ee0a0ea893e9255" providerId="LiveId" clId="{8B4119A0-8734-465A-A5D1-4638800024DB}" dt="2021-12-19T05:36:54.414" v="6507" actId="207"/>
          <ac:spMkLst>
            <pc:docMk/>
            <pc:sldMk cId="4249978276" sldId="313"/>
            <ac:spMk id="27" creationId="{331A8987-3153-4DAA-913C-F4AFCA1AA843}"/>
          </ac:spMkLst>
        </pc:spChg>
        <pc:spChg chg="del">
          <ac:chgData name="Yun Daeseung" userId="5ee0a0ea893e9255" providerId="LiveId" clId="{8B4119A0-8734-465A-A5D1-4638800024DB}" dt="2021-12-19T05:34:12.795" v="6466" actId="478"/>
          <ac:spMkLst>
            <pc:docMk/>
            <pc:sldMk cId="4249978276" sldId="313"/>
            <ac:spMk id="38" creationId="{98187A2B-6B2D-4E6D-B599-9E0A97CEEB5E}"/>
          </ac:spMkLst>
        </pc:spChg>
        <pc:spChg chg="del">
          <ac:chgData name="Yun Daeseung" userId="5ee0a0ea893e9255" providerId="LiveId" clId="{8B4119A0-8734-465A-A5D1-4638800024DB}" dt="2021-12-19T05:34:10.486" v="6463" actId="478"/>
          <ac:spMkLst>
            <pc:docMk/>
            <pc:sldMk cId="4249978276" sldId="313"/>
            <ac:spMk id="39" creationId="{2E65F7CB-F5EB-4245-97DD-32D2CA8E35D7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50" creationId="{57D92070-E537-42B8-8F7E-E6B6EECD5E0B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53" creationId="{F84E1EB5-4EC0-4530-A75E-F4E8D92AE55F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54" creationId="{3AED34D3-CA7A-471F-BE2D-460F7195B057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55" creationId="{E00AD3AF-71E8-4E5C-9274-81922879765F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57" creationId="{E9E5E94D-65F8-4D97-8B88-2E2DDED765F2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62" creationId="{1D98C1E1-7C45-444E-9E09-653F401FE781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63" creationId="{108E5B20-0CEC-49E5-BE34-8160806F28D3}"/>
          </ac:spMkLst>
        </pc:spChg>
        <pc:spChg chg="mod">
          <ac:chgData name="Yun Daeseung" userId="5ee0a0ea893e9255" providerId="LiveId" clId="{8B4119A0-8734-465A-A5D1-4638800024DB}" dt="2021-12-19T05:36:50.272" v="6506"/>
          <ac:spMkLst>
            <pc:docMk/>
            <pc:sldMk cId="4249978276" sldId="313"/>
            <ac:spMk id="64" creationId="{B3A868B6-4F53-43E7-8D2C-B9F60160925A}"/>
          </ac:spMkLst>
        </pc:spChg>
        <pc:grpChg chg="del">
          <ac:chgData name="Yun Daeseung" userId="5ee0a0ea893e9255" providerId="LiveId" clId="{8B4119A0-8734-465A-A5D1-4638800024DB}" dt="2021-12-19T05:36:47.336" v="6504" actId="478"/>
          <ac:grpSpMkLst>
            <pc:docMk/>
            <pc:sldMk cId="4249978276" sldId="313"/>
            <ac:grpSpMk id="8" creationId="{E5FC68D0-C26E-4CF3-9B45-281ABC616BBF}"/>
          </ac:grpSpMkLst>
        </pc:grpChg>
        <pc:grpChg chg="add 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41" creationId="{F96D5A2C-357D-44E9-8A87-0EE118EA3F5F}"/>
          </ac:grpSpMkLst>
        </pc:grpChg>
        <pc:grpChg chg="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42" creationId="{58BC5AAD-2079-41D7-8E25-38E286420198}"/>
          </ac:grpSpMkLst>
        </pc:grpChg>
        <pc:grpChg chg="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47" creationId="{FB33D767-3312-4669-A66C-192E5D14429E}"/>
          </ac:grpSpMkLst>
        </pc:grpChg>
        <pc:grpChg chg="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52" creationId="{85705389-EAD0-43B8-877C-E58B9CA6CC68}"/>
          </ac:grpSpMkLst>
        </pc:grpChg>
        <pc:grpChg chg="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56" creationId="{BC2BEE75-BEDD-4D59-BD0E-98DB30BDF8B0}"/>
          </ac:grpSpMkLst>
        </pc:grpChg>
        <pc:grpChg chg="mod">
          <ac:chgData name="Yun Daeseung" userId="5ee0a0ea893e9255" providerId="LiveId" clId="{8B4119A0-8734-465A-A5D1-4638800024DB}" dt="2021-12-19T05:36:50.272" v="6506"/>
          <ac:grpSpMkLst>
            <pc:docMk/>
            <pc:sldMk cId="4249978276" sldId="313"/>
            <ac:grpSpMk id="59" creationId="{15CDC0E4-1EC8-4213-BC34-FE3FCB90D4E1}"/>
          </ac:grpSpMkLst>
        </pc:grpChg>
        <pc:cxnChg chg="del mod">
          <ac:chgData name="Yun Daeseung" userId="5ee0a0ea893e9255" providerId="LiveId" clId="{8B4119A0-8734-465A-A5D1-4638800024DB}" dt="2021-12-19T05:34:13.445" v="6467" actId="478"/>
          <ac:cxnSpMkLst>
            <pc:docMk/>
            <pc:sldMk cId="4249978276" sldId="313"/>
            <ac:cxnSpMk id="3" creationId="{0CB261BE-1034-4B0E-AA2F-CCB2C8A6E232}"/>
          </ac:cxnSpMkLst>
        </pc:cxnChg>
        <pc:cxnChg chg="del mod">
          <ac:chgData name="Yun Daeseung" userId="5ee0a0ea893e9255" providerId="LiveId" clId="{8B4119A0-8734-465A-A5D1-4638800024DB}" dt="2021-12-19T05:34:11.726" v="6465" actId="478"/>
          <ac:cxnSpMkLst>
            <pc:docMk/>
            <pc:sldMk cId="4249978276" sldId="313"/>
            <ac:cxnSpMk id="10" creationId="{34760D9A-700E-4BC3-BD3F-24DA9CD59731}"/>
          </ac:cxnSpMkLst>
        </pc:cxnChg>
        <pc:cxnChg chg="del mod">
          <ac:chgData name="Yun Daeseung" userId="5ee0a0ea893e9255" providerId="LiveId" clId="{8B4119A0-8734-465A-A5D1-4638800024DB}" dt="2021-12-19T05:34:11.134" v="6464" actId="478"/>
          <ac:cxnSpMkLst>
            <pc:docMk/>
            <pc:sldMk cId="4249978276" sldId="313"/>
            <ac:cxnSpMk id="13" creationId="{F9E1BC28-682F-490B-959A-9C37C86934AA}"/>
          </ac:cxnSpMkLst>
        </pc:cxnChg>
        <pc:cxnChg chg="del">
          <ac:chgData name="Yun Daeseung" userId="5ee0a0ea893e9255" providerId="LiveId" clId="{8B4119A0-8734-465A-A5D1-4638800024DB}" dt="2021-12-19T05:36:48.234" v="6505" actId="478"/>
          <ac:cxnSpMkLst>
            <pc:docMk/>
            <pc:sldMk cId="4249978276" sldId="313"/>
            <ac:cxnSpMk id="15" creationId="{CC1CEBEE-0F79-4350-8AD6-E5FB9B71AF46}"/>
          </ac:cxnSpMkLst>
        </pc:cxnChg>
        <pc:cxnChg chg="mod">
          <ac:chgData name="Yun Daeseung" userId="5ee0a0ea893e9255" providerId="LiveId" clId="{8B4119A0-8734-465A-A5D1-4638800024DB}" dt="2021-12-19T05:36:47.336" v="6504" actId="478"/>
          <ac:cxnSpMkLst>
            <pc:docMk/>
            <pc:sldMk cId="4249978276" sldId="313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5:36:47.336" v="6504" actId="478"/>
          <ac:cxnSpMkLst>
            <pc:docMk/>
            <pc:sldMk cId="4249978276" sldId="313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3" creationId="{A1E3C2C7-0D1E-4A0F-A732-8F8045BA13A4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4" creationId="{6990255C-19C0-4F02-A49C-E271B9DE4803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5" creationId="{75373FB5-E02F-4C63-9907-84FDC1C41341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6" creationId="{B102E8E3-0F00-427F-8EE1-3428450B3D4E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8" creationId="{DA5370AD-BDAA-4F82-A816-239D99859D37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49" creationId="{8241E1D9-EEA9-4E45-BE2E-8CE9EDBACD32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58" creationId="{D7ECCC13-85A8-426F-A3CF-6F8AFC715CF9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60" creationId="{BD440E14-3F9F-45A1-9AB1-41D13C7EAD71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61" creationId="{EC80D324-FB67-454A-A0A9-262BDA426020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65" creationId="{9848BA2D-B0C2-4106-BCFF-A4B35AAD3318}"/>
          </ac:cxnSpMkLst>
        </pc:cxnChg>
        <pc:cxnChg chg="mod">
          <ac:chgData name="Yun Daeseung" userId="5ee0a0ea893e9255" providerId="LiveId" clId="{8B4119A0-8734-465A-A5D1-4638800024DB}" dt="2021-12-19T05:36:50.272" v="6506"/>
          <ac:cxnSpMkLst>
            <pc:docMk/>
            <pc:sldMk cId="4249978276" sldId="313"/>
            <ac:cxnSpMk id="66" creationId="{7242968E-26F1-4D0C-9DD8-2798EA5E3790}"/>
          </ac:cxnSpMkLst>
        </pc:cxnChg>
      </pc:sldChg>
      <pc:sldChg chg="delSp modSp add del mod">
        <pc:chgData name="Yun Daeseung" userId="5ee0a0ea893e9255" providerId="LiveId" clId="{8B4119A0-8734-465A-A5D1-4638800024DB}" dt="2021-12-19T05:30:38.056" v="6318" actId="47"/>
        <pc:sldMkLst>
          <pc:docMk/>
          <pc:sldMk cId="1339517518" sldId="314"/>
        </pc:sldMkLst>
        <pc:spChg chg="mod">
          <ac:chgData name="Yun Daeseung" userId="5ee0a0ea893e9255" providerId="LiveId" clId="{8B4119A0-8734-465A-A5D1-4638800024DB}" dt="2021-12-19T05:30:20.438" v="6317" actId="20577"/>
          <ac:spMkLst>
            <pc:docMk/>
            <pc:sldMk cId="1339517518" sldId="314"/>
            <ac:spMk id="27" creationId="{331A8987-3153-4DAA-913C-F4AFCA1AA843}"/>
          </ac:spMkLst>
        </pc:spChg>
        <pc:spChg chg="del">
          <ac:chgData name="Yun Daeseung" userId="5ee0a0ea893e9255" providerId="LiveId" clId="{8B4119A0-8734-465A-A5D1-4638800024DB}" dt="2021-12-19T05:29:39.294" v="6297" actId="478"/>
          <ac:spMkLst>
            <pc:docMk/>
            <pc:sldMk cId="1339517518" sldId="314"/>
            <ac:spMk id="38" creationId="{98187A2B-6B2D-4E6D-B599-9E0A97CEEB5E}"/>
          </ac:spMkLst>
        </pc:spChg>
        <pc:spChg chg="del">
          <ac:chgData name="Yun Daeseung" userId="5ee0a0ea893e9255" providerId="LiveId" clId="{8B4119A0-8734-465A-A5D1-4638800024DB}" dt="2021-12-19T05:29:40.549" v="6298" actId="478"/>
          <ac:spMkLst>
            <pc:docMk/>
            <pc:sldMk cId="1339517518" sldId="314"/>
            <ac:spMk id="39" creationId="{2E65F7CB-F5EB-4245-97DD-32D2CA8E35D7}"/>
          </ac:spMkLst>
        </pc:spChg>
        <pc:spChg chg="del">
          <ac:chgData name="Yun Daeseung" userId="5ee0a0ea893e9255" providerId="LiveId" clId="{8B4119A0-8734-465A-A5D1-4638800024DB}" dt="2021-12-19T05:29:24.491" v="6296" actId="478"/>
          <ac:spMkLst>
            <pc:docMk/>
            <pc:sldMk cId="1339517518" sldId="314"/>
            <ac:spMk id="40" creationId="{3BF31C48-0648-4CA6-B60D-9B9DE4868F3A}"/>
          </ac:spMkLst>
        </pc:spChg>
        <pc:grpChg chg="mod">
          <ac:chgData name="Yun Daeseung" userId="5ee0a0ea893e9255" providerId="LiveId" clId="{8B4119A0-8734-465A-A5D1-4638800024DB}" dt="2021-12-19T05:29:46.130" v="6304" actId="14100"/>
          <ac:grpSpMkLst>
            <pc:docMk/>
            <pc:sldMk cId="1339517518" sldId="314"/>
            <ac:grpSpMk id="8" creationId="{E5FC68D0-C26E-4CF3-9B45-281ABC616BBF}"/>
          </ac:grpSpMkLst>
        </pc:grpChg>
        <pc:cxnChg chg="del mod">
          <ac:chgData name="Yun Daeseung" userId="5ee0a0ea893e9255" providerId="LiveId" clId="{8B4119A0-8734-465A-A5D1-4638800024DB}" dt="2021-12-19T05:29:41.729" v="6300" actId="478"/>
          <ac:cxnSpMkLst>
            <pc:docMk/>
            <pc:sldMk cId="1339517518" sldId="314"/>
            <ac:cxnSpMk id="3" creationId="{0CB261BE-1034-4B0E-AA2F-CCB2C8A6E232}"/>
          </ac:cxnSpMkLst>
        </pc:cxnChg>
        <pc:cxnChg chg="del mod">
          <ac:chgData name="Yun Daeseung" userId="5ee0a0ea893e9255" providerId="LiveId" clId="{8B4119A0-8734-465A-A5D1-4638800024DB}" dt="2021-12-19T05:29:41.132" v="6299" actId="478"/>
          <ac:cxnSpMkLst>
            <pc:docMk/>
            <pc:sldMk cId="1339517518" sldId="314"/>
            <ac:cxnSpMk id="10" creationId="{34760D9A-700E-4BC3-BD3F-24DA9CD59731}"/>
          </ac:cxnSpMkLst>
        </pc:cxnChg>
        <pc:cxnChg chg="del mod">
          <ac:chgData name="Yun Daeseung" userId="5ee0a0ea893e9255" providerId="LiveId" clId="{8B4119A0-8734-465A-A5D1-4638800024DB}" dt="2021-12-19T05:29:42.802" v="6302" actId="478"/>
          <ac:cxnSpMkLst>
            <pc:docMk/>
            <pc:sldMk cId="1339517518" sldId="314"/>
            <ac:cxnSpMk id="13" creationId="{F9E1BC28-682F-490B-959A-9C37C86934AA}"/>
          </ac:cxnSpMkLst>
        </pc:cxnChg>
        <pc:cxnChg chg="del">
          <ac:chgData name="Yun Daeseung" userId="5ee0a0ea893e9255" providerId="LiveId" clId="{8B4119A0-8734-465A-A5D1-4638800024DB}" dt="2021-12-19T05:29:42.332" v="6301" actId="478"/>
          <ac:cxnSpMkLst>
            <pc:docMk/>
            <pc:sldMk cId="1339517518" sldId="314"/>
            <ac:cxnSpMk id="15" creationId="{CC1CEBEE-0F79-4350-8AD6-E5FB9B71AF46}"/>
          </ac:cxnSpMkLst>
        </pc:cxnChg>
      </pc:sldChg>
      <pc:sldChg chg="addSp delSp modSp add del mod">
        <pc:chgData name="Yun Daeseung" userId="5ee0a0ea893e9255" providerId="LiveId" clId="{8B4119A0-8734-465A-A5D1-4638800024DB}" dt="2021-12-19T05:56:14.643" v="7603" actId="47"/>
        <pc:sldMkLst>
          <pc:docMk/>
          <pc:sldMk cId="1433836970" sldId="314"/>
        </pc:sldMkLst>
        <pc:spChg chg="mod">
          <ac:chgData name="Yun Daeseung" userId="5ee0a0ea893e9255" providerId="LiveId" clId="{8B4119A0-8734-465A-A5D1-4638800024DB}" dt="2021-12-19T05:31:37.877" v="6429"/>
          <ac:spMkLst>
            <pc:docMk/>
            <pc:sldMk cId="1433836970" sldId="314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45" creationId="{085E39FE-2C60-4440-8989-F96742E0F173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48" creationId="{91748146-D6B3-4159-9EE9-EE9B71261983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50" creationId="{FCF0BD3B-F632-44E4-B310-39979BA9DD7E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55" creationId="{0FC0DA49-620E-4A8B-8003-9F9A80C4F3FB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56" creationId="{9D82BF25-869C-4F50-A886-2B94CAE4B83B}"/>
          </ac:spMkLst>
        </pc:spChg>
        <pc:spChg chg="mod">
          <ac:chgData name="Yun Daeseung" userId="5ee0a0ea893e9255" providerId="LiveId" clId="{8B4119A0-8734-465A-A5D1-4638800024DB}" dt="2021-12-19T05:34:29.567" v="6470"/>
          <ac:spMkLst>
            <pc:docMk/>
            <pc:sldMk cId="1433836970" sldId="314"/>
            <ac:spMk id="57" creationId="{E6A1D54A-A4B3-483D-BDA0-2B33BC85B5ED}"/>
          </ac:spMkLst>
        </pc:spChg>
        <pc:grpChg chg="add mod">
          <ac:chgData name="Yun Daeseung" userId="5ee0a0ea893e9255" providerId="LiveId" clId="{8B4119A0-8734-465A-A5D1-4638800024DB}" dt="2021-12-19T05:34:38.867" v="6472" actId="164"/>
          <ac:grpSpMkLst>
            <pc:docMk/>
            <pc:sldMk cId="1433836970" sldId="314"/>
            <ac:grpSpMk id="2" creationId="{AAB91DBF-2863-4186-B457-4209CB4B4532}"/>
          </ac:grpSpMkLst>
        </pc:grpChg>
        <pc:grpChg chg="del">
          <ac:chgData name="Yun Daeseung" userId="5ee0a0ea893e9255" providerId="LiveId" clId="{8B4119A0-8734-465A-A5D1-4638800024DB}" dt="2021-12-19T05:34:27.715" v="6468" actId="478"/>
          <ac:grpSpMkLst>
            <pc:docMk/>
            <pc:sldMk cId="1433836970" sldId="314"/>
            <ac:grpSpMk id="8" creationId="{E5FC68D0-C26E-4CF3-9B45-281ABC616BBF}"/>
          </ac:grpSpMkLst>
        </pc:grpChg>
        <pc:grpChg chg="add mod">
          <ac:chgData name="Yun Daeseung" userId="5ee0a0ea893e9255" providerId="LiveId" clId="{8B4119A0-8734-465A-A5D1-4638800024DB}" dt="2021-12-19T05:34:38.867" v="6472" actId="164"/>
          <ac:grpSpMkLst>
            <pc:docMk/>
            <pc:sldMk cId="1433836970" sldId="314"/>
            <ac:grpSpMk id="41" creationId="{1075F3D8-CF99-428B-9A7A-030F0DE91C19}"/>
          </ac:grpSpMkLst>
        </pc:grpChg>
        <pc:grpChg chg="mod">
          <ac:chgData name="Yun Daeseung" userId="5ee0a0ea893e9255" providerId="LiveId" clId="{8B4119A0-8734-465A-A5D1-4638800024DB}" dt="2021-12-19T05:34:29.567" v="6470"/>
          <ac:grpSpMkLst>
            <pc:docMk/>
            <pc:sldMk cId="1433836970" sldId="314"/>
            <ac:grpSpMk id="42" creationId="{CE87A977-F95C-4C6C-A361-74E2F18B8ABB}"/>
          </ac:grpSpMkLst>
        </pc:grpChg>
        <pc:grpChg chg="mod">
          <ac:chgData name="Yun Daeseung" userId="5ee0a0ea893e9255" providerId="LiveId" clId="{8B4119A0-8734-465A-A5D1-4638800024DB}" dt="2021-12-19T05:34:29.567" v="6470"/>
          <ac:grpSpMkLst>
            <pc:docMk/>
            <pc:sldMk cId="1433836970" sldId="314"/>
            <ac:grpSpMk id="47" creationId="{E7E825D9-C46D-4167-9E9F-ED18AACE10FA}"/>
          </ac:grpSpMkLst>
        </pc:grpChg>
        <pc:grpChg chg="mod">
          <ac:chgData name="Yun Daeseung" userId="5ee0a0ea893e9255" providerId="LiveId" clId="{8B4119A0-8734-465A-A5D1-4638800024DB}" dt="2021-12-19T05:34:29.567" v="6470"/>
          <ac:grpSpMkLst>
            <pc:docMk/>
            <pc:sldMk cId="1433836970" sldId="314"/>
            <ac:grpSpMk id="49" creationId="{0C5C1DB6-CC32-4C55-AA44-70A37F735581}"/>
          </ac:grpSpMkLst>
        </pc:grpChg>
        <pc:grpChg chg="mod">
          <ac:chgData name="Yun Daeseung" userId="5ee0a0ea893e9255" providerId="LiveId" clId="{8B4119A0-8734-465A-A5D1-4638800024DB}" dt="2021-12-19T05:34:29.567" v="6470"/>
          <ac:grpSpMkLst>
            <pc:docMk/>
            <pc:sldMk cId="1433836970" sldId="314"/>
            <ac:grpSpMk id="52" creationId="{75AAC0C2-F394-4AFA-83C8-D431D00961E4}"/>
          </ac:grpSpMkLst>
        </pc:grpChg>
        <pc:cxnChg chg="del mod">
          <ac:chgData name="Yun Daeseung" userId="5ee0a0ea893e9255" providerId="LiveId" clId="{8B4119A0-8734-465A-A5D1-4638800024DB}" dt="2021-12-19T05:34:28.946" v="6469" actId="478"/>
          <ac:cxnSpMkLst>
            <pc:docMk/>
            <pc:sldMk cId="1433836970" sldId="314"/>
            <ac:cxnSpMk id="3" creationId="{0CB261BE-1034-4B0E-AA2F-CCB2C8A6E232}"/>
          </ac:cxnSpMkLst>
        </pc:cxnChg>
        <pc:cxnChg chg="del mod">
          <ac:chgData name="Yun Daeseung" userId="5ee0a0ea893e9255" providerId="LiveId" clId="{8B4119A0-8734-465A-A5D1-4638800024DB}" dt="2021-12-19T05:34:28.946" v="6469" actId="478"/>
          <ac:cxnSpMkLst>
            <pc:docMk/>
            <pc:sldMk cId="1433836970" sldId="314"/>
            <ac:cxnSpMk id="10" creationId="{34760D9A-700E-4BC3-BD3F-24DA9CD59731}"/>
          </ac:cxnSpMkLst>
        </pc:cxnChg>
        <pc:cxnChg chg="del mod">
          <ac:chgData name="Yun Daeseung" userId="5ee0a0ea893e9255" providerId="LiveId" clId="{8B4119A0-8734-465A-A5D1-4638800024DB}" dt="2021-12-19T05:34:28.946" v="6469" actId="478"/>
          <ac:cxnSpMkLst>
            <pc:docMk/>
            <pc:sldMk cId="1433836970" sldId="314"/>
            <ac:cxnSpMk id="13" creationId="{F9E1BC28-682F-490B-959A-9C37C86934AA}"/>
          </ac:cxnSpMkLst>
        </pc:cxnChg>
        <pc:cxnChg chg="del">
          <ac:chgData name="Yun Daeseung" userId="5ee0a0ea893e9255" providerId="LiveId" clId="{8B4119A0-8734-465A-A5D1-4638800024DB}" dt="2021-12-19T05:34:28.946" v="6469" actId="478"/>
          <ac:cxnSpMkLst>
            <pc:docMk/>
            <pc:sldMk cId="1433836970" sldId="314"/>
            <ac:cxnSpMk id="15" creationId="{CC1CEBEE-0F79-4350-8AD6-E5FB9B71AF46}"/>
          </ac:cxnSpMkLst>
        </pc:cxnChg>
        <pc:cxnChg chg="mod">
          <ac:chgData name="Yun Daeseung" userId="5ee0a0ea893e9255" providerId="LiveId" clId="{8B4119A0-8734-465A-A5D1-4638800024DB}" dt="2021-12-19T05:34:27.715" v="6468" actId="478"/>
          <ac:cxnSpMkLst>
            <pc:docMk/>
            <pc:sldMk cId="1433836970" sldId="314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5:34:27.715" v="6468" actId="478"/>
          <ac:cxnSpMkLst>
            <pc:docMk/>
            <pc:sldMk cId="1433836970" sldId="314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43" creationId="{E4E07103-BBF9-4BDA-9A53-D95B974C9CC5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44" creationId="{8A2E3302-DFFE-4BC9-BEB8-29B50266CF2B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46" creationId="{CA0782A4-CD19-4F53-AF6E-4DF3CA9C5986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51" creationId="{952EA372-B9C2-4012-8D88-27112C80EDAA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53" creationId="{3BD682A8-08B7-406E-9BC8-F2C19B709307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54" creationId="{F3B79F01-F39E-45F2-8A19-24EFBF8FE0E0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58" creationId="{9D9910FA-E28B-4A77-A459-9E7FF8BD434C}"/>
          </ac:cxnSpMkLst>
        </pc:cxnChg>
        <pc:cxnChg chg="mod">
          <ac:chgData name="Yun Daeseung" userId="5ee0a0ea893e9255" providerId="LiveId" clId="{8B4119A0-8734-465A-A5D1-4638800024DB}" dt="2021-12-19T05:34:29.567" v="6470"/>
          <ac:cxnSpMkLst>
            <pc:docMk/>
            <pc:sldMk cId="1433836970" sldId="314"/>
            <ac:cxnSpMk id="59" creationId="{EFB11A5A-EB33-4835-A516-6E708E6E7216}"/>
          </ac:cxnSpMkLst>
        </pc:cxnChg>
        <pc:cxnChg chg="add mod">
          <ac:chgData name="Yun Daeseung" userId="5ee0a0ea893e9255" providerId="LiveId" clId="{8B4119A0-8734-465A-A5D1-4638800024DB}" dt="2021-12-19T05:34:38.867" v="6472" actId="164"/>
          <ac:cxnSpMkLst>
            <pc:docMk/>
            <pc:sldMk cId="1433836970" sldId="314"/>
            <ac:cxnSpMk id="60" creationId="{4727E0FC-7E0F-4FC5-B70A-D3D31B6D3312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887812801" sldId="314"/>
        </pc:sldMkLst>
      </pc:sldChg>
      <pc:sldChg chg="addSp delSp modSp add del mod">
        <pc:chgData name="Yun Daeseung" userId="5ee0a0ea893e9255" providerId="LiveId" clId="{8B4119A0-8734-465A-A5D1-4638800024DB}" dt="2021-12-19T05:56:14.278" v="7602" actId="47"/>
        <pc:sldMkLst>
          <pc:docMk/>
          <pc:sldMk cId="540774759" sldId="315"/>
        </pc:sldMkLst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47" creationId="{E1622020-AC84-4523-90D6-957906720A8E}"/>
          </ac:spMkLst>
        </pc:spChg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50" creationId="{908F1273-D5B2-4065-A1BC-348FCF8A040F}"/>
          </ac:spMkLst>
        </pc:spChg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52" creationId="{673AFF26-8CF2-416F-8450-38D85514D833}"/>
          </ac:spMkLst>
        </pc:spChg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57" creationId="{A611F410-CF89-4FC9-B4A1-21CE1666C88D}"/>
          </ac:spMkLst>
        </pc:spChg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58" creationId="{6321E4B7-3731-473D-A9FA-2104E097E0CE}"/>
          </ac:spMkLst>
        </pc:spChg>
        <pc:spChg chg="mod">
          <ac:chgData name="Yun Daeseung" userId="5ee0a0ea893e9255" providerId="LiveId" clId="{8B4119A0-8734-465A-A5D1-4638800024DB}" dt="2021-12-19T05:34:44.857" v="6474"/>
          <ac:spMkLst>
            <pc:docMk/>
            <pc:sldMk cId="540774759" sldId="315"/>
            <ac:spMk id="59" creationId="{B44D282E-ACA8-4B5B-BBE7-BE947ABF92E8}"/>
          </ac:spMkLst>
        </pc:spChg>
        <pc:grpChg chg="del">
          <ac:chgData name="Yun Daeseung" userId="5ee0a0ea893e9255" providerId="LiveId" clId="{8B4119A0-8734-465A-A5D1-4638800024DB}" dt="2021-12-19T05:34:44.101" v="6473" actId="478"/>
          <ac:grpSpMkLst>
            <pc:docMk/>
            <pc:sldMk cId="540774759" sldId="315"/>
            <ac:grpSpMk id="8" creationId="{E5FC68D0-C26E-4CF3-9B45-281ABC616BBF}"/>
          </ac:grpSpMkLst>
        </pc:grpChg>
        <pc:grpChg chg="add 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41" creationId="{265C10D9-F297-4FFB-BDC2-D03E141B0138}"/>
          </ac:grpSpMkLst>
        </pc:grpChg>
        <pc:grpChg chg="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42" creationId="{4D31BE32-7954-4A53-B613-D192AB15E80E}"/>
          </ac:grpSpMkLst>
        </pc:grpChg>
        <pc:grpChg chg="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44" creationId="{0C08EEA4-0DC6-4FC4-ABCF-58F6D2116C66}"/>
          </ac:grpSpMkLst>
        </pc:grpChg>
        <pc:grpChg chg="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49" creationId="{0D683472-2FBB-4AF5-B615-EE13C1AC99FB}"/>
          </ac:grpSpMkLst>
        </pc:grpChg>
        <pc:grpChg chg="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51" creationId="{C6449058-6B66-482D-BC5F-61EC000A8B7F}"/>
          </ac:grpSpMkLst>
        </pc:grpChg>
        <pc:grpChg chg="mod">
          <ac:chgData name="Yun Daeseung" userId="5ee0a0ea893e9255" providerId="LiveId" clId="{8B4119A0-8734-465A-A5D1-4638800024DB}" dt="2021-12-19T05:34:44.857" v="6474"/>
          <ac:grpSpMkLst>
            <pc:docMk/>
            <pc:sldMk cId="540774759" sldId="315"/>
            <ac:grpSpMk id="54" creationId="{8872C4EC-6323-407B-9FA9-8B09BE27EFE9}"/>
          </ac:grpSpMkLst>
        </pc:grpChg>
        <pc:picChg chg="add del">
          <ac:chgData name="Yun Daeseung" userId="5ee0a0ea893e9255" providerId="LiveId" clId="{8B4119A0-8734-465A-A5D1-4638800024DB}" dt="2021-12-19T05:32:16.763" v="6432" actId="478"/>
          <ac:picMkLst>
            <pc:docMk/>
            <pc:sldMk cId="540774759" sldId="315"/>
            <ac:picMk id="4" creationId="{531525F7-33C7-472E-973B-DFFFD63BC10B}"/>
          </ac:picMkLst>
        </pc:picChg>
        <pc:picChg chg="add mod ord">
          <ac:chgData name="Yun Daeseung" userId="5ee0a0ea893e9255" providerId="LiveId" clId="{8B4119A0-8734-465A-A5D1-4638800024DB}" dt="2021-12-19T05:34:47.565" v="6475" actId="166"/>
          <ac:picMkLst>
            <pc:docMk/>
            <pc:sldMk cId="540774759" sldId="315"/>
            <ac:picMk id="11" creationId="{2CF2E2D6-EACE-4479-84F3-56D0D8BCFD5B}"/>
          </ac:picMkLst>
        </pc:picChg>
        <pc:cxnChg chg="mod">
          <ac:chgData name="Yun Daeseung" userId="5ee0a0ea893e9255" providerId="LiveId" clId="{8B4119A0-8734-465A-A5D1-4638800024DB}" dt="2021-12-19T05:34:44.101" v="6473" actId="478"/>
          <ac:cxnSpMkLst>
            <pc:docMk/>
            <pc:sldMk cId="540774759" sldId="315"/>
            <ac:cxnSpMk id="3" creationId="{0CB261BE-1034-4B0E-AA2F-CCB2C8A6E232}"/>
          </ac:cxnSpMkLst>
        </pc:cxnChg>
        <pc:cxnChg chg="mod">
          <ac:chgData name="Yun Daeseung" userId="5ee0a0ea893e9255" providerId="LiveId" clId="{8B4119A0-8734-465A-A5D1-4638800024DB}" dt="2021-12-19T05:34:44.101" v="6473" actId="478"/>
          <ac:cxnSpMkLst>
            <pc:docMk/>
            <pc:sldMk cId="540774759" sldId="315"/>
            <ac:cxnSpMk id="10" creationId="{34760D9A-700E-4BC3-BD3F-24DA9CD59731}"/>
          </ac:cxnSpMkLst>
        </pc:cxnChg>
        <pc:cxnChg chg="mod">
          <ac:chgData name="Yun Daeseung" userId="5ee0a0ea893e9255" providerId="LiveId" clId="{8B4119A0-8734-465A-A5D1-4638800024DB}" dt="2021-12-19T05:34:44.101" v="6473" actId="478"/>
          <ac:cxnSpMkLst>
            <pc:docMk/>
            <pc:sldMk cId="540774759" sldId="315"/>
            <ac:cxnSpMk id="13" creationId="{F9E1BC28-682F-490B-959A-9C37C86934AA}"/>
          </ac:cxnSpMkLst>
        </pc:cxnChg>
        <pc:cxnChg chg="mod">
          <ac:chgData name="Yun Daeseung" userId="5ee0a0ea893e9255" providerId="LiveId" clId="{8B4119A0-8734-465A-A5D1-4638800024DB}" dt="2021-12-19T05:34:44.101" v="6473" actId="478"/>
          <ac:cxnSpMkLst>
            <pc:docMk/>
            <pc:sldMk cId="540774759" sldId="315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5:34:44.101" v="6473" actId="478"/>
          <ac:cxnSpMkLst>
            <pc:docMk/>
            <pc:sldMk cId="540774759" sldId="315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43" creationId="{48702DFD-BACD-4971-BCAE-9C4AF9574FB7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45" creationId="{53FCEDD9-235F-44E4-B4B2-6B98E8F40BDA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46" creationId="{41CD96BA-8B5C-448E-925C-711F2A9AA205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48" creationId="{F19C5395-A9C1-405F-9337-E0ACFBC304BA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53" creationId="{40739941-0E47-45E4-86E2-E38B299449FD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55" creationId="{F52B0D81-E12D-4B1F-91AB-7A23DC0D4EC2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56" creationId="{BABA9D21-7ABC-48CA-AE57-4AF4195A0E76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60" creationId="{39F90E5E-3B28-4411-A5BE-771ECE3869F0}"/>
          </ac:cxnSpMkLst>
        </pc:cxnChg>
        <pc:cxnChg chg="mod">
          <ac:chgData name="Yun Daeseung" userId="5ee0a0ea893e9255" providerId="LiveId" clId="{8B4119A0-8734-465A-A5D1-4638800024DB}" dt="2021-12-19T05:34:44.857" v="6474"/>
          <ac:cxnSpMkLst>
            <pc:docMk/>
            <pc:sldMk cId="540774759" sldId="315"/>
            <ac:cxnSpMk id="61" creationId="{9091FBB6-7075-496F-A0C7-8542BAD58D64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777812410" sldId="315"/>
        </pc:sldMkLst>
      </pc:sldChg>
      <pc:sldChg chg="addSp delSp modSp add del mod">
        <pc:chgData name="Yun Daeseung" userId="5ee0a0ea893e9255" providerId="LiveId" clId="{8B4119A0-8734-465A-A5D1-4638800024DB}" dt="2021-12-19T05:56:13.994" v="7601" actId="47"/>
        <pc:sldMkLst>
          <pc:docMk/>
          <pc:sldMk cId="319788906" sldId="316"/>
        </pc:sldMkLst>
        <pc:spChg chg="mod">
          <ac:chgData name="Yun Daeseung" userId="5ee0a0ea893e9255" providerId="LiveId" clId="{8B4119A0-8734-465A-A5D1-4638800024DB}" dt="2021-12-19T05:33:49.893" v="6462" actId="20577"/>
          <ac:spMkLst>
            <pc:docMk/>
            <pc:sldMk cId="319788906" sldId="316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47" creationId="{DDD0D895-8016-438B-A258-65D5608902BD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50" creationId="{79DFB566-81BB-40EF-9A4A-70B7CC6C3CBB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52" creationId="{93854597-C368-4926-9662-6F0EB84B870D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57" creationId="{4D993EC9-800D-4E80-B75E-33DC189071A1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58" creationId="{AF9775E9-2DAE-4FE4-BD64-8BF53C25569B}"/>
          </ac:spMkLst>
        </pc:spChg>
        <pc:spChg chg="mod">
          <ac:chgData name="Yun Daeseung" userId="5ee0a0ea893e9255" providerId="LiveId" clId="{8B4119A0-8734-465A-A5D1-4638800024DB}" dt="2021-12-19T05:34:53.826" v="6478"/>
          <ac:spMkLst>
            <pc:docMk/>
            <pc:sldMk cId="319788906" sldId="316"/>
            <ac:spMk id="59" creationId="{BDA163EE-63FD-4BA8-B17F-62DFD5849B41}"/>
          </ac:spMkLst>
        </pc:spChg>
        <pc:grpChg chg="del">
          <ac:chgData name="Yun Daeseung" userId="5ee0a0ea893e9255" providerId="LiveId" clId="{8B4119A0-8734-465A-A5D1-4638800024DB}" dt="2021-12-19T05:34:52.489" v="6476" actId="478"/>
          <ac:grpSpMkLst>
            <pc:docMk/>
            <pc:sldMk cId="319788906" sldId="316"/>
            <ac:grpSpMk id="8" creationId="{E5FC68D0-C26E-4CF3-9B45-281ABC616BBF}"/>
          </ac:grpSpMkLst>
        </pc:grpChg>
        <pc:grpChg chg="add 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41" creationId="{A32E425C-E5F7-4CC7-9D16-4836B5B73C1C}"/>
          </ac:grpSpMkLst>
        </pc:grpChg>
        <pc:grpChg chg="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42" creationId="{25929D6E-06A0-429D-B1BA-97EAC2718A4F}"/>
          </ac:grpSpMkLst>
        </pc:grpChg>
        <pc:grpChg chg="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44" creationId="{0D627B50-6E20-4F97-A09B-B42D6AFFBD23}"/>
          </ac:grpSpMkLst>
        </pc:grpChg>
        <pc:grpChg chg="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49" creationId="{45CEB1C5-87A2-4453-80FA-23E41B8CF21E}"/>
          </ac:grpSpMkLst>
        </pc:grpChg>
        <pc:grpChg chg="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51" creationId="{BE3B4420-6449-42F2-9300-11F3C356E8C6}"/>
          </ac:grpSpMkLst>
        </pc:grpChg>
        <pc:grpChg chg="mod">
          <ac:chgData name="Yun Daeseung" userId="5ee0a0ea893e9255" providerId="LiveId" clId="{8B4119A0-8734-465A-A5D1-4638800024DB}" dt="2021-12-19T05:34:53.826" v="6478"/>
          <ac:grpSpMkLst>
            <pc:docMk/>
            <pc:sldMk cId="319788906" sldId="316"/>
            <ac:grpSpMk id="54" creationId="{23DAFDD2-6477-4F8B-99C4-EEA67096A70C}"/>
          </ac:grpSpMkLst>
        </pc:grpChg>
        <pc:picChg chg="del">
          <ac:chgData name="Yun Daeseung" userId="5ee0a0ea893e9255" providerId="LiveId" clId="{8B4119A0-8734-465A-A5D1-4638800024DB}" dt="2021-12-19T05:33:37.017" v="6439" actId="478"/>
          <ac:picMkLst>
            <pc:docMk/>
            <pc:sldMk cId="319788906" sldId="316"/>
            <ac:picMk id="11" creationId="{2CF2E2D6-EACE-4479-84F3-56D0D8BCFD5B}"/>
          </ac:picMkLst>
        </pc:picChg>
        <pc:cxnChg chg="del mod">
          <ac:chgData name="Yun Daeseung" userId="5ee0a0ea893e9255" providerId="LiveId" clId="{8B4119A0-8734-465A-A5D1-4638800024DB}" dt="2021-12-19T05:34:53.247" v="6477" actId="478"/>
          <ac:cxnSpMkLst>
            <pc:docMk/>
            <pc:sldMk cId="319788906" sldId="316"/>
            <ac:cxnSpMk id="3" creationId="{0CB261BE-1034-4B0E-AA2F-CCB2C8A6E232}"/>
          </ac:cxnSpMkLst>
        </pc:cxnChg>
        <pc:cxnChg chg="del mod">
          <ac:chgData name="Yun Daeseung" userId="5ee0a0ea893e9255" providerId="LiveId" clId="{8B4119A0-8734-465A-A5D1-4638800024DB}" dt="2021-12-19T05:34:53.247" v="6477" actId="478"/>
          <ac:cxnSpMkLst>
            <pc:docMk/>
            <pc:sldMk cId="319788906" sldId="316"/>
            <ac:cxnSpMk id="10" creationId="{34760D9A-700E-4BC3-BD3F-24DA9CD59731}"/>
          </ac:cxnSpMkLst>
        </pc:cxnChg>
        <pc:cxnChg chg="del mod">
          <ac:chgData name="Yun Daeseung" userId="5ee0a0ea893e9255" providerId="LiveId" clId="{8B4119A0-8734-465A-A5D1-4638800024DB}" dt="2021-12-19T05:34:53.247" v="6477" actId="478"/>
          <ac:cxnSpMkLst>
            <pc:docMk/>
            <pc:sldMk cId="319788906" sldId="316"/>
            <ac:cxnSpMk id="13" creationId="{F9E1BC28-682F-490B-959A-9C37C86934AA}"/>
          </ac:cxnSpMkLst>
        </pc:cxnChg>
        <pc:cxnChg chg="del">
          <ac:chgData name="Yun Daeseung" userId="5ee0a0ea893e9255" providerId="LiveId" clId="{8B4119A0-8734-465A-A5D1-4638800024DB}" dt="2021-12-19T05:34:53.247" v="6477" actId="478"/>
          <ac:cxnSpMkLst>
            <pc:docMk/>
            <pc:sldMk cId="319788906" sldId="316"/>
            <ac:cxnSpMk id="15" creationId="{CC1CEBEE-0F79-4350-8AD6-E5FB9B71AF46}"/>
          </ac:cxnSpMkLst>
        </pc:cxnChg>
        <pc:cxnChg chg="mod">
          <ac:chgData name="Yun Daeseung" userId="5ee0a0ea893e9255" providerId="LiveId" clId="{8B4119A0-8734-465A-A5D1-4638800024DB}" dt="2021-12-19T05:34:52.489" v="6476" actId="478"/>
          <ac:cxnSpMkLst>
            <pc:docMk/>
            <pc:sldMk cId="319788906" sldId="316"/>
            <ac:cxnSpMk id="24" creationId="{E68B109B-D8D6-404B-8675-1D6511C8525B}"/>
          </ac:cxnSpMkLst>
        </pc:cxnChg>
        <pc:cxnChg chg="mod">
          <ac:chgData name="Yun Daeseung" userId="5ee0a0ea893e9255" providerId="LiveId" clId="{8B4119A0-8734-465A-A5D1-4638800024DB}" dt="2021-12-19T05:34:52.489" v="6476" actId="478"/>
          <ac:cxnSpMkLst>
            <pc:docMk/>
            <pc:sldMk cId="319788906" sldId="316"/>
            <ac:cxnSpMk id="29" creationId="{8273FDFE-1D28-4428-83E2-5E23ADDEB8A3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43" creationId="{21095614-3575-4DE3-BD20-3B185AB8E1C0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45" creationId="{C72D7D7E-D399-49D8-B7C0-4EE919D4A785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46" creationId="{57055A95-CB66-437E-9390-94FBFB76621D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48" creationId="{A2BF078C-994D-4D13-B5E5-AED6878C30F6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53" creationId="{F837A7E3-7492-4442-9438-9294AE8F8348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55" creationId="{805612A1-FADF-4A65-B4A1-A3F5107B2976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56" creationId="{57C223E8-DCD2-4F4B-A666-A0A36CB90EC0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60" creationId="{61576FCE-CED9-4FF0-94B3-47849BE045C4}"/>
          </ac:cxnSpMkLst>
        </pc:cxnChg>
        <pc:cxnChg chg="mod">
          <ac:chgData name="Yun Daeseung" userId="5ee0a0ea893e9255" providerId="LiveId" clId="{8B4119A0-8734-465A-A5D1-4638800024DB}" dt="2021-12-19T05:34:53.826" v="6478"/>
          <ac:cxnSpMkLst>
            <pc:docMk/>
            <pc:sldMk cId="319788906" sldId="316"/>
            <ac:cxnSpMk id="61" creationId="{9BA35EAF-B5D8-412E-8B5A-A9578C9E65AA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142126845" sldId="316"/>
        </pc:sldMkLst>
      </pc:sldChg>
      <pc:sldChg chg="delSp modSp add del mod">
        <pc:chgData name="Yun Daeseung" userId="5ee0a0ea893e9255" providerId="LiveId" clId="{8B4119A0-8734-465A-A5D1-4638800024DB}" dt="2021-12-19T05:56:15.220" v="7604" actId="47"/>
        <pc:sldMkLst>
          <pc:docMk/>
          <pc:sldMk cId="3058542607" sldId="317"/>
        </pc:sldMkLst>
        <pc:spChg chg="del">
          <ac:chgData name="Yun Daeseung" userId="5ee0a0ea893e9255" providerId="LiveId" clId="{8B4119A0-8734-465A-A5D1-4638800024DB}" dt="2021-12-19T05:37:02.805" v="6509" actId="478"/>
          <ac:spMkLst>
            <pc:docMk/>
            <pc:sldMk cId="3058542607" sldId="317"/>
            <ac:spMk id="9" creationId="{2699B37B-8199-476C-83A5-C4D5D68497F5}"/>
          </ac:spMkLst>
        </pc:spChg>
        <pc:spChg chg="del">
          <ac:chgData name="Yun Daeseung" userId="5ee0a0ea893e9255" providerId="LiveId" clId="{8B4119A0-8734-465A-A5D1-4638800024DB}" dt="2021-12-19T05:37:02.805" v="6509" actId="478"/>
          <ac:spMkLst>
            <pc:docMk/>
            <pc:sldMk cId="3058542607" sldId="317"/>
            <ac:spMk id="27" creationId="{331A8987-3153-4DAA-913C-F4AFCA1AA843}"/>
          </ac:spMkLst>
        </pc:spChg>
        <pc:grpChg chg="del">
          <ac:chgData name="Yun Daeseung" userId="5ee0a0ea893e9255" providerId="LiveId" clId="{8B4119A0-8734-465A-A5D1-4638800024DB}" dt="2021-12-19T05:37:02.805" v="6509" actId="478"/>
          <ac:grpSpMkLst>
            <pc:docMk/>
            <pc:sldMk cId="3058542607" sldId="317"/>
            <ac:grpSpMk id="41" creationId="{F96D5A2C-357D-44E9-8A87-0EE118EA3F5F}"/>
          </ac:grpSpMkLst>
        </pc:grpChg>
        <pc:cxnChg chg="mod">
          <ac:chgData name="Yun Daeseung" userId="5ee0a0ea893e9255" providerId="LiveId" clId="{8B4119A0-8734-465A-A5D1-4638800024DB}" dt="2021-12-19T05:37:02.805" v="6509" actId="478"/>
          <ac:cxnSpMkLst>
            <pc:docMk/>
            <pc:sldMk cId="3058542607" sldId="317"/>
            <ac:cxnSpMk id="43" creationId="{A1E3C2C7-0D1E-4A0F-A732-8F8045BA13A4}"/>
          </ac:cxnSpMkLst>
        </pc:cxnChg>
        <pc:cxnChg chg="mod">
          <ac:chgData name="Yun Daeseung" userId="5ee0a0ea893e9255" providerId="LiveId" clId="{8B4119A0-8734-465A-A5D1-4638800024DB}" dt="2021-12-19T05:37:02.805" v="6509" actId="478"/>
          <ac:cxnSpMkLst>
            <pc:docMk/>
            <pc:sldMk cId="3058542607" sldId="317"/>
            <ac:cxnSpMk id="44" creationId="{6990255C-19C0-4F02-A49C-E271B9DE4803}"/>
          </ac:cxnSpMkLst>
        </pc:cxnChg>
        <pc:cxnChg chg="mod">
          <ac:chgData name="Yun Daeseung" userId="5ee0a0ea893e9255" providerId="LiveId" clId="{8B4119A0-8734-465A-A5D1-4638800024DB}" dt="2021-12-19T05:37:02.805" v="6509" actId="478"/>
          <ac:cxnSpMkLst>
            <pc:docMk/>
            <pc:sldMk cId="3058542607" sldId="317"/>
            <ac:cxnSpMk id="45" creationId="{75373FB5-E02F-4C63-9907-84FDC1C41341}"/>
          </ac:cxnSpMkLst>
        </pc:cxnChg>
        <pc:cxnChg chg="mod">
          <ac:chgData name="Yun Daeseung" userId="5ee0a0ea893e9255" providerId="LiveId" clId="{8B4119A0-8734-465A-A5D1-4638800024DB}" dt="2021-12-19T05:37:02.805" v="6509" actId="478"/>
          <ac:cxnSpMkLst>
            <pc:docMk/>
            <pc:sldMk cId="3058542607" sldId="317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37:02.805" v="6509" actId="478"/>
          <ac:cxnSpMkLst>
            <pc:docMk/>
            <pc:sldMk cId="3058542607" sldId="317"/>
            <ac:cxnSpMk id="58" creationId="{D7ECCC13-85A8-426F-A3CF-6F8AFC715CF9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178558549" sldId="318"/>
        </pc:sldMkLst>
      </pc:sldChg>
      <pc:sldChg chg="addSp delSp modSp add mod">
        <pc:chgData name="Yun Daeseung" userId="5ee0a0ea893e9255" providerId="LiveId" clId="{8B4119A0-8734-465A-A5D1-4638800024DB}" dt="2021-12-19T05:38:59.151" v="6807" actId="20577"/>
        <pc:sldMkLst>
          <pc:docMk/>
          <pc:sldMk cId="3610928572" sldId="318"/>
        </pc:sldMkLst>
        <pc:spChg chg="mod">
          <ac:chgData name="Yun Daeseung" userId="5ee0a0ea893e9255" providerId="LiveId" clId="{8B4119A0-8734-465A-A5D1-4638800024DB}" dt="2021-12-19T05:38:59.151" v="6807" actId="20577"/>
          <ac:spMkLst>
            <pc:docMk/>
            <pc:sldMk cId="3610928572" sldId="318"/>
            <ac:spMk id="27" creationId="{331A8987-3153-4DAA-913C-F4AFCA1AA843}"/>
          </ac:spMkLst>
        </pc:spChg>
        <pc:spChg chg="mod topLvl">
          <ac:chgData name="Yun Daeseung" userId="5ee0a0ea893e9255" providerId="LiveId" clId="{8B4119A0-8734-465A-A5D1-4638800024DB}" dt="2021-12-19T05:37:30.608" v="6529" actId="164"/>
          <ac:spMkLst>
            <pc:docMk/>
            <pc:sldMk cId="3610928572" sldId="318"/>
            <ac:spMk id="50" creationId="{57D92070-E537-42B8-8F7E-E6B6EECD5E0B}"/>
          </ac:spMkLst>
        </pc:spChg>
        <pc:spChg chg="del mod topLvl">
          <ac:chgData name="Yun Daeseung" userId="5ee0a0ea893e9255" providerId="LiveId" clId="{8B4119A0-8734-465A-A5D1-4638800024DB}" dt="2021-12-19T05:37:28.133" v="6527" actId="478"/>
          <ac:spMkLst>
            <pc:docMk/>
            <pc:sldMk cId="3610928572" sldId="318"/>
            <ac:spMk id="53" creationId="{F84E1EB5-4EC0-4530-A75E-F4E8D92AE55F}"/>
          </ac:spMkLst>
        </pc:spChg>
        <pc:spChg chg="del mod topLvl">
          <ac:chgData name="Yun Daeseung" userId="5ee0a0ea893e9255" providerId="LiveId" clId="{8B4119A0-8734-465A-A5D1-4638800024DB}" dt="2021-12-19T05:37:26.748" v="6524" actId="478"/>
          <ac:spMkLst>
            <pc:docMk/>
            <pc:sldMk cId="3610928572" sldId="318"/>
            <ac:spMk id="54" creationId="{3AED34D3-CA7A-471F-BE2D-460F7195B057}"/>
          </ac:spMkLst>
        </pc:spChg>
        <pc:spChg chg="del mod topLvl">
          <ac:chgData name="Yun Daeseung" userId="5ee0a0ea893e9255" providerId="LiveId" clId="{8B4119A0-8734-465A-A5D1-4638800024DB}" dt="2021-12-19T05:37:26.109" v="6522" actId="478"/>
          <ac:spMkLst>
            <pc:docMk/>
            <pc:sldMk cId="3610928572" sldId="318"/>
            <ac:spMk id="55" creationId="{E00AD3AF-71E8-4E5C-9274-81922879765F}"/>
          </ac:spMkLst>
        </pc:spChg>
        <pc:spChg chg="mod">
          <ac:chgData name="Yun Daeseung" userId="5ee0a0ea893e9255" providerId="LiveId" clId="{8B4119A0-8734-465A-A5D1-4638800024DB}" dt="2021-12-19T05:37:24.494" v="6521" actId="165"/>
          <ac:spMkLst>
            <pc:docMk/>
            <pc:sldMk cId="3610928572" sldId="318"/>
            <ac:spMk id="57" creationId="{E9E5E94D-65F8-4D97-8B88-2E2DDED765F2}"/>
          </ac:spMkLst>
        </pc:spChg>
        <pc:spChg chg="mod">
          <ac:chgData name="Yun Daeseung" userId="5ee0a0ea893e9255" providerId="LiveId" clId="{8B4119A0-8734-465A-A5D1-4638800024DB}" dt="2021-12-19T05:37:24.494" v="6521" actId="165"/>
          <ac:spMkLst>
            <pc:docMk/>
            <pc:sldMk cId="3610928572" sldId="318"/>
            <ac:spMk id="62" creationId="{1D98C1E1-7C45-444E-9E09-653F401FE781}"/>
          </ac:spMkLst>
        </pc:spChg>
        <pc:spChg chg="mod">
          <ac:chgData name="Yun Daeseung" userId="5ee0a0ea893e9255" providerId="LiveId" clId="{8B4119A0-8734-465A-A5D1-4638800024DB}" dt="2021-12-19T05:37:24.494" v="6521" actId="165"/>
          <ac:spMkLst>
            <pc:docMk/>
            <pc:sldMk cId="3610928572" sldId="318"/>
            <ac:spMk id="63" creationId="{108E5B20-0CEC-49E5-BE34-8160806F28D3}"/>
          </ac:spMkLst>
        </pc:spChg>
        <pc:spChg chg="mod">
          <ac:chgData name="Yun Daeseung" userId="5ee0a0ea893e9255" providerId="LiveId" clId="{8B4119A0-8734-465A-A5D1-4638800024DB}" dt="2021-12-19T05:37:24.494" v="6521" actId="165"/>
          <ac:spMkLst>
            <pc:docMk/>
            <pc:sldMk cId="3610928572" sldId="318"/>
            <ac:spMk id="64" creationId="{B3A868B6-4F53-43E7-8D2C-B9F60160925A}"/>
          </ac:spMkLst>
        </pc:spChg>
        <pc:grpChg chg="add mod">
          <ac:chgData name="Yun Daeseung" userId="5ee0a0ea893e9255" providerId="LiveId" clId="{8B4119A0-8734-465A-A5D1-4638800024DB}" dt="2021-12-19T05:37:30.608" v="6529" actId="164"/>
          <ac:grpSpMkLst>
            <pc:docMk/>
            <pc:sldMk cId="3610928572" sldId="318"/>
            <ac:grpSpMk id="2" creationId="{A847C596-A1B4-4AB4-BA76-F0C28CF8F7F2}"/>
          </ac:grpSpMkLst>
        </pc:grpChg>
        <pc:grpChg chg="del">
          <ac:chgData name="Yun Daeseung" userId="5ee0a0ea893e9255" providerId="LiveId" clId="{8B4119A0-8734-465A-A5D1-4638800024DB}" dt="2021-12-19T05:37:20.386" v="6517" actId="165"/>
          <ac:grpSpMkLst>
            <pc:docMk/>
            <pc:sldMk cId="3610928572" sldId="318"/>
            <ac:grpSpMk id="41" creationId="{F96D5A2C-357D-44E9-8A87-0EE118EA3F5F}"/>
          </ac:grpSpMkLst>
        </pc:grpChg>
        <pc:grpChg chg="add del mod topLvl">
          <ac:chgData name="Yun Daeseung" userId="5ee0a0ea893e9255" providerId="LiveId" clId="{8B4119A0-8734-465A-A5D1-4638800024DB}" dt="2021-12-19T05:37:23.556" v="6520" actId="165"/>
          <ac:grpSpMkLst>
            <pc:docMk/>
            <pc:sldMk cId="3610928572" sldId="318"/>
            <ac:grpSpMk id="42" creationId="{58BC5AAD-2079-41D7-8E25-38E286420198}"/>
          </ac:grpSpMkLst>
        </pc:grpChg>
        <pc:grpChg chg="del mod topLvl">
          <ac:chgData name="Yun Daeseung" userId="5ee0a0ea893e9255" providerId="LiveId" clId="{8B4119A0-8734-465A-A5D1-4638800024DB}" dt="2021-12-19T05:37:24.494" v="6521" actId="165"/>
          <ac:grpSpMkLst>
            <pc:docMk/>
            <pc:sldMk cId="3610928572" sldId="318"/>
            <ac:grpSpMk id="47" creationId="{FB33D767-3312-4669-A66C-192E5D14429E}"/>
          </ac:grpSpMkLst>
        </pc:grpChg>
        <pc:grpChg chg="mod topLvl">
          <ac:chgData name="Yun Daeseung" userId="5ee0a0ea893e9255" providerId="LiveId" clId="{8B4119A0-8734-465A-A5D1-4638800024DB}" dt="2021-12-19T05:37:30.608" v="6529" actId="164"/>
          <ac:grpSpMkLst>
            <pc:docMk/>
            <pc:sldMk cId="3610928572" sldId="318"/>
            <ac:grpSpMk id="52" creationId="{85705389-EAD0-43B8-877C-E58B9CA6CC68}"/>
          </ac:grpSpMkLst>
        </pc:grpChg>
        <pc:grpChg chg="mod">
          <ac:chgData name="Yun Daeseung" userId="5ee0a0ea893e9255" providerId="LiveId" clId="{8B4119A0-8734-465A-A5D1-4638800024DB}" dt="2021-12-19T05:37:24.494" v="6521" actId="165"/>
          <ac:grpSpMkLst>
            <pc:docMk/>
            <pc:sldMk cId="3610928572" sldId="318"/>
            <ac:grpSpMk id="56" creationId="{BC2BEE75-BEDD-4D59-BD0E-98DB30BDF8B0}"/>
          </ac:grpSpMkLst>
        </pc:grpChg>
        <pc:grpChg chg="mod">
          <ac:chgData name="Yun Daeseung" userId="5ee0a0ea893e9255" providerId="LiveId" clId="{8B4119A0-8734-465A-A5D1-4638800024DB}" dt="2021-12-19T05:37:24.494" v="6521" actId="165"/>
          <ac:grpSpMkLst>
            <pc:docMk/>
            <pc:sldMk cId="3610928572" sldId="318"/>
            <ac:grpSpMk id="59" creationId="{15CDC0E4-1EC8-4213-BC34-FE3FCB90D4E1}"/>
          </ac:grpSpMkLst>
        </pc:grpChg>
        <pc:cxnChg chg="del mod topLvl">
          <ac:chgData name="Yun Daeseung" userId="5ee0a0ea893e9255" providerId="LiveId" clId="{8B4119A0-8734-465A-A5D1-4638800024DB}" dt="2021-12-19T05:37:28.693" v="6528" actId="478"/>
          <ac:cxnSpMkLst>
            <pc:docMk/>
            <pc:sldMk cId="3610928572" sldId="318"/>
            <ac:cxnSpMk id="43" creationId="{A1E3C2C7-0D1E-4A0F-A732-8F8045BA13A4}"/>
          </ac:cxnSpMkLst>
        </pc:cxnChg>
        <pc:cxnChg chg="del mod topLvl">
          <ac:chgData name="Yun Daeseung" userId="5ee0a0ea893e9255" providerId="LiveId" clId="{8B4119A0-8734-465A-A5D1-4638800024DB}" dt="2021-12-19T05:37:27.914" v="6526" actId="478"/>
          <ac:cxnSpMkLst>
            <pc:docMk/>
            <pc:sldMk cId="3610928572" sldId="318"/>
            <ac:cxnSpMk id="44" creationId="{6990255C-19C0-4F02-A49C-E271B9DE4803}"/>
          </ac:cxnSpMkLst>
        </pc:cxnChg>
        <pc:cxnChg chg="del mod topLvl">
          <ac:chgData name="Yun Daeseung" userId="5ee0a0ea893e9255" providerId="LiveId" clId="{8B4119A0-8734-465A-A5D1-4638800024DB}" dt="2021-12-19T05:37:27.314" v="6525" actId="478"/>
          <ac:cxnSpMkLst>
            <pc:docMk/>
            <pc:sldMk cId="3610928572" sldId="318"/>
            <ac:cxnSpMk id="45" creationId="{75373FB5-E02F-4C63-9907-84FDC1C41341}"/>
          </ac:cxnSpMkLst>
        </pc:cxnChg>
        <pc:cxnChg chg="del mod topLvl">
          <ac:chgData name="Yun Daeseung" userId="5ee0a0ea893e9255" providerId="LiveId" clId="{8B4119A0-8734-465A-A5D1-4638800024DB}" dt="2021-12-19T05:37:26.336" v="6523" actId="478"/>
          <ac:cxnSpMkLst>
            <pc:docMk/>
            <pc:sldMk cId="3610928572" sldId="318"/>
            <ac:cxnSpMk id="46" creationId="{B102E8E3-0F00-427F-8EE1-3428450B3D4E}"/>
          </ac:cxnSpMkLst>
        </pc:cxnChg>
        <pc:cxnChg chg="mod topLvl">
          <ac:chgData name="Yun Daeseung" userId="5ee0a0ea893e9255" providerId="LiveId" clId="{8B4119A0-8734-465A-A5D1-4638800024DB}" dt="2021-12-19T05:37:30.608" v="6529" actId="164"/>
          <ac:cxnSpMkLst>
            <pc:docMk/>
            <pc:sldMk cId="3610928572" sldId="318"/>
            <ac:cxnSpMk id="48" creationId="{DA5370AD-BDAA-4F82-A816-239D99859D37}"/>
          </ac:cxnSpMkLst>
        </pc:cxnChg>
        <pc:cxnChg chg="mod topLvl">
          <ac:chgData name="Yun Daeseung" userId="5ee0a0ea893e9255" providerId="LiveId" clId="{8B4119A0-8734-465A-A5D1-4638800024DB}" dt="2021-12-19T05:37:30.608" v="6529" actId="164"/>
          <ac:cxnSpMkLst>
            <pc:docMk/>
            <pc:sldMk cId="3610928572" sldId="318"/>
            <ac:cxnSpMk id="49" creationId="{8241E1D9-EEA9-4E45-BE2E-8CE9EDBACD32}"/>
          </ac:cxnSpMkLst>
        </pc:cxnChg>
        <pc:cxnChg chg="mod topLvl">
          <ac:chgData name="Yun Daeseung" userId="5ee0a0ea893e9255" providerId="LiveId" clId="{8B4119A0-8734-465A-A5D1-4638800024DB}" dt="2021-12-19T05:37:30.608" v="6529" actId="164"/>
          <ac:cxnSpMkLst>
            <pc:docMk/>
            <pc:sldMk cId="3610928572" sldId="318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37:24.494" v="6521" actId="165"/>
          <ac:cxnSpMkLst>
            <pc:docMk/>
            <pc:sldMk cId="3610928572" sldId="318"/>
            <ac:cxnSpMk id="58" creationId="{D7ECCC13-85A8-426F-A3CF-6F8AFC715CF9}"/>
          </ac:cxnSpMkLst>
        </pc:cxnChg>
        <pc:cxnChg chg="mod">
          <ac:chgData name="Yun Daeseung" userId="5ee0a0ea893e9255" providerId="LiveId" clId="{8B4119A0-8734-465A-A5D1-4638800024DB}" dt="2021-12-19T05:37:24.494" v="6521" actId="165"/>
          <ac:cxnSpMkLst>
            <pc:docMk/>
            <pc:sldMk cId="3610928572" sldId="318"/>
            <ac:cxnSpMk id="60" creationId="{BD440E14-3F9F-45A1-9AB1-41D13C7EAD71}"/>
          </ac:cxnSpMkLst>
        </pc:cxnChg>
        <pc:cxnChg chg="mod">
          <ac:chgData name="Yun Daeseung" userId="5ee0a0ea893e9255" providerId="LiveId" clId="{8B4119A0-8734-465A-A5D1-4638800024DB}" dt="2021-12-19T05:37:24.494" v="6521" actId="165"/>
          <ac:cxnSpMkLst>
            <pc:docMk/>
            <pc:sldMk cId="3610928572" sldId="318"/>
            <ac:cxnSpMk id="61" creationId="{EC80D324-FB67-454A-A0A9-262BDA426020}"/>
          </ac:cxnSpMkLst>
        </pc:cxnChg>
        <pc:cxnChg chg="mod">
          <ac:chgData name="Yun Daeseung" userId="5ee0a0ea893e9255" providerId="LiveId" clId="{8B4119A0-8734-465A-A5D1-4638800024DB}" dt="2021-12-19T05:37:24.494" v="6521" actId="165"/>
          <ac:cxnSpMkLst>
            <pc:docMk/>
            <pc:sldMk cId="3610928572" sldId="318"/>
            <ac:cxnSpMk id="65" creationId="{9848BA2D-B0C2-4106-BCFF-A4B35AAD3318}"/>
          </ac:cxnSpMkLst>
        </pc:cxnChg>
        <pc:cxnChg chg="mod">
          <ac:chgData name="Yun Daeseung" userId="5ee0a0ea893e9255" providerId="LiveId" clId="{8B4119A0-8734-465A-A5D1-4638800024DB}" dt="2021-12-19T05:37:24.494" v="6521" actId="165"/>
          <ac:cxnSpMkLst>
            <pc:docMk/>
            <pc:sldMk cId="3610928572" sldId="318"/>
            <ac:cxnSpMk id="66" creationId="{7242968E-26F1-4D0C-9DD8-2798EA5E3790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546917390" sldId="319"/>
        </pc:sldMkLst>
      </pc:sldChg>
      <pc:sldChg chg="modSp add mod">
        <pc:chgData name="Yun Daeseung" userId="5ee0a0ea893e9255" providerId="LiveId" clId="{8B4119A0-8734-465A-A5D1-4638800024DB}" dt="2021-12-19T05:39:32.262" v="6884" actId="20577"/>
        <pc:sldMkLst>
          <pc:docMk/>
          <pc:sldMk cId="2817259955" sldId="319"/>
        </pc:sldMkLst>
        <pc:spChg chg="mod">
          <ac:chgData name="Yun Daeseung" userId="5ee0a0ea893e9255" providerId="LiveId" clId="{8B4119A0-8734-465A-A5D1-4638800024DB}" dt="2021-12-19T05:39:32.262" v="6884" actId="20577"/>
          <ac:spMkLst>
            <pc:docMk/>
            <pc:sldMk cId="2817259955" sldId="319"/>
            <ac:spMk id="27" creationId="{331A8987-3153-4DAA-913C-F4AFCA1AA843}"/>
          </ac:spMkLst>
        </pc:spChg>
      </pc:sldChg>
      <pc:sldChg chg="modSp add mod">
        <pc:chgData name="Yun Daeseung" userId="5ee0a0ea893e9255" providerId="LiveId" clId="{8B4119A0-8734-465A-A5D1-4638800024DB}" dt="2021-12-19T05:42:00.188" v="6954" actId="20577"/>
        <pc:sldMkLst>
          <pc:docMk/>
          <pc:sldMk cId="3035368895" sldId="320"/>
        </pc:sldMkLst>
        <pc:spChg chg="mod">
          <ac:chgData name="Yun Daeseung" userId="5ee0a0ea893e9255" providerId="LiveId" clId="{8B4119A0-8734-465A-A5D1-4638800024DB}" dt="2021-12-19T05:42:00.188" v="6954" actId="20577"/>
          <ac:spMkLst>
            <pc:docMk/>
            <pc:sldMk cId="3035368895" sldId="320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490858431" sldId="32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554761323" sldId="321"/>
        </pc:sldMkLst>
      </pc:sldChg>
      <pc:sldChg chg="modSp add mod">
        <pc:chgData name="Yun Daeseung" userId="5ee0a0ea893e9255" providerId="LiveId" clId="{8B4119A0-8734-465A-A5D1-4638800024DB}" dt="2021-12-19T05:43:06.509" v="7093"/>
        <pc:sldMkLst>
          <pc:docMk/>
          <pc:sldMk cId="3063033742" sldId="321"/>
        </pc:sldMkLst>
        <pc:spChg chg="mod">
          <ac:chgData name="Yun Daeseung" userId="5ee0a0ea893e9255" providerId="LiveId" clId="{8B4119A0-8734-465A-A5D1-4638800024DB}" dt="2021-12-19T05:43:06.509" v="7093"/>
          <ac:spMkLst>
            <pc:docMk/>
            <pc:sldMk cId="3063033742" sldId="321"/>
            <ac:spMk id="27" creationId="{331A8987-3153-4DAA-913C-F4AFCA1AA843}"/>
          </ac:spMkLst>
        </pc:spChg>
      </pc:sldChg>
      <pc:sldChg chg="modSp add mod">
        <pc:chgData name="Yun Daeseung" userId="5ee0a0ea893e9255" providerId="LiveId" clId="{8B4119A0-8734-465A-A5D1-4638800024DB}" dt="2021-12-19T05:43:49.478" v="7221" actId="20577"/>
        <pc:sldMkLst>
          <pc:docMk/>
          <pc:sldMk cId="1907142086" sldId="322"/>
        </pc:sldMkLst>
        <pc:spChg chg="mod">
          <ac:chgData name="Yun Daeseung" userId="5ee0a0ea893e9255" providerId="LiveId" clId="{8B4119A0-8734-465A-A5D1-4638800024DB}" dt="2021-12-19T05:43:49.478" v="7221" actId="20577"/>
          <ac:spMkLst>
            <pc:docMk/>
            <pc:sldMk cId="1907142086" sldId="322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81012741" sldId="32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048314053" sldId="323"/>
        </pc:sldMkLst>
      </pc:sldChg>
      <pc:sldChg chg="modSp add mod">
        <pc:chgData name="Yun Daeseung" userId="5ee0a0ea893e9255" providerId="LiveId" clId="{8B4119A0-8734-465A-A5D1-4638800024DB}" dt="2021-12-19T05:46:36.696" v="7306" actId="20577"/>
        <pc:sldMkLst>
          <pc:docMk/>
          <pc:sldMk cId="2656065853" sldId="323"/>
        </pc:sldMkLst>
        <pc:spChg chg="mod">
          <ac:chgData name="Yun Daeseung" userId="5ee0a0ea893e9255" providerId="LiveId" clId="{8B4119A0-8734-465A-A5D1-4638800024DB}" dt="2021-12-19T05:46:36.696" v="7306" actId="20577"/>
          <ac:spMkLst>
            <pc:docMk/>
            <pc:sldMk cId="2656065853" sldId="323"/>
            <ac:spMk id="27" creationId="{331A8987-3153-4DAA-913C-F4AFCA1AA843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271752326" sldId="324"/>
        </pc:sldMkLst>
      </pc:sldChg>
      <pc:sldChg chg="addSp delSp modSp add mod">
        <pc:chgData name="Yun Daeseung" userId="5ee0a0ea893e9255" providerId="LiveId" clId="{8B4119A0-8734-465A-A5D1-4638800024DB}" dt="2021-12-19T05:50:13.912" v="7468" actId="404"/>
        <pc:sldMkLst>
          <pc:docMk/>
          <pc:sldMk cId="2192272545" sldId="324"/>
        </pc:sldMkLst>
        <pc:spChg chg="add del mod">
          <ac:chgData name="Yun Daeseung" userId="5ee0a0ea893e9255" providerId="LiveId" clId="{8B4119A0-8734-465A-A5D1-4638800024DB}" dt="2021-12-19T05:49:42.040" v="7456" actId="478"/>
          <ac:spMkLst>
            <pc:docMk/>
            <pc:sldMk cId="2192272545" sldId="324"/>
            <ac:spMk id="21" creationId="{1740AEC1-A9C0-4AAE-B62A-FDB31A2D1EEF}"/>
          </ac:spMkLst>
        </pc:spChg>
        <pc:spChg chg="add mod topLvl">
          <ac:chgData name="Yun Daeseung" userId="5ee0a0ea893e9255" providerId="LiveId" clId="{8B4119A0-8734-465A-A5D1-4638800024DB}" dt="2021-12-19T05:50:13.912" v="7468" actId="404"/>
          <ac:spMkLst>
            <pc:docMk/>
            <pc:sldMk cId="2192272545" sldId="324"/>
            <ac:spMk id="22" creationId="{752401E0-964A-494A-A702-7D45D891D207}"/>
          </ac:spMkLst>
        </pc:spChg>
        <pc:spChg chg="mod">
          <ac:chgData name="Yun Daeseung" userId="5ee0a0ea893e9255" providerId="LiveId" clId="{8B4119A0-8734-465A-A5D1-4638800024DB}" dt="2021-12-19T05:47:55.071" v="7411" actId="207"/>
          <ac:spMkLst>
            <pc:docMk/>
            <pc:sldMk cId="2192272545" sldId="324"/>
            <ac:spMk id="27" creationId="{331A8987-3153-4DAA-913C-F4AFCA1AA843}"/>
          </ac:spMkLst>
        </pc:spChg>
        <pc:spChg chg="mod topLvl">
          <ac:chgData name="Yun Daeseung" userId="5ee0a0ea893e9255" providerId="LiveId" clId="{8B4119A0-8734-465A-A5D1-4638800024DB}" dt="2021-12-19T05:50:09.192" v="7463" actId="164"/>
          <ac:spMkLst>
            <pc:docMk/>
            <pc:sldMk cId="2192272545" sldId="324"/>
            <ac:spMk id="50" creationId="{57D92070-E537-42B8-8F7E-E6B6EECD5E0B}"/>
          </ac:spMkLst>
        </pc:spChg>
        <pc:spChg chg="mod">
          <ac:chgData name="Yun Daeseung" userId="5ee0a0ea893e9255" providerId="LiveId" clId="{8B4119A0-8734-465A-A5D1-4638800024DB}" dt="2021-12-19T05:49:50.186" v="7458" actId="165"/>
          <ac:spMkLst>
            <pc:docMk/>
            <pc:sldMk cId="2192272545" sldId="324"/>
            <ac:spMk id="57" creationId="{E9E5E94D-65F8-4D97-8B88-2E2DDED765F2}"/>
          </ac:spMkLst>
        </pc:spChg>
        <pc:spChg chg="mod">
          <ac:chgData name="Yun Daeseung" userId="5ee0a0ea893e9255" providerId="LiveId" clId="{8B4119A0-8734-465A-A5D1-4638800024DB}" dt="2021-12-19T05:49:50.186" v="7458" actId="165"/>
          <ac:spMkLst>
            <pc:docMk/>
            <pc:sldMk cId="2192272545" sldId="324"/>
            <ac:spMk id="62" creationId="{1D98C1E1-7C45-444E-9E09-653F401FE781}"/>
          </ac:spMkLst>
        </pc:spChg>
        <pc:spChg chg="mod">
          <ac:chgData name="Yun Daeseung" userId="5ee0a0ea893e9255" providerId="LiveId" clId="{8B4119A0-8734-465A-A5D1-4638800024DB}" dt="2021-12-19T05:49:50.186" v="7458" actId="165"/>
          <ac:spMkLst>
            <pc:docMk/>
            <pc:sldMk cId="2192272545" sldId="324"/>
            <ac:spMk id="63" creationId="{108E5B20-0CEC-49E5-BE34-8160806F28D3}"/>
          </ac:spMkLst>
        </pc:spChg>
        <pc:spChg chg="mod">
          <ac:chgData name="Yun Daeseung" userId="5ee0a0ea893e9255" providerId="LiveId" clId="{8B4119A0-8734-465A-A5D1-4638800024DB}" dt="2021-12-19T05:49:50.186" v="7458" actId="165"/>
          <ac:spMkLst>
            <pc:docMk/>
            <pc:sldMk cId="2192272545" sldId="324"/>
            <ac:spMk id="64" creationId="{B3A868B6-4F53-43E7-8D2C-B9F60160925A}"/>
          </ac:spMkLst>
        </pc:spChg>
        <pc:grpChg chg="del mod">
          <ac:chgData name="Yun Daeseung" userId="5ee0a0ea893e9255" providerId="LiveId" clId="{8B4119A0-8734-465A-A5D1-4638800024DB}" dt="2021-12-19T05:49:50.186" v="7458" actId="165"/>
          <ac:grpSpMkLst>
            <pc:docMk/>
            <pc:sldMk cId="2192272545" sldId="324"/>
            <ac:grpSpMk id="2" creationId="{A847C596-A1B4-4AB4-BA76-F0C28CF8F7F2}"/>
          </ac:grpSpMkLst>
        </pc:grpChg>
        <pc:grpChg chg="add mod">
          <ac:chgData name="Yun Daeseung" userId="5ee0a0ea893e9255" providerId="LiveId" clId="{8B4119A0-8734-465A-A5D1-4638800024DB}" dt="2021-12-19T05:50:09.192" v="7463" actId="164"/>
          <ac:grpSpMkLst>
            <pc:docMk/>
            <pc:sldMk cId="2192272545" sldId="324"/>
            <ac:grpSpMk id="3" creationId="{F3CD5A09-3B8C-400D-94CD-B5AEA6FD29FF}"/>
          </ac:grpSpMkLst>
        </pc:grpChg>
        <pc:grpChg chg="mod topLvl">
          <ac:chgData name="Yun Daeseung" userId="5ee0a0ea893e9255" providerId="LiveId" clId="{8B4119A0-8734-465A-A5D1-4638800024DB}" dt="2021-12-19T05:50:09.192" v="7463" actId="164"/>
          <ac:grpSpMkLst>
            <pc:docMk/>
            <pc:sldMk cId="2192272545" sldId="324"/>
            <ac:grpSpMk id="52" creationId="{85705389-EAD0-43B8-877C-E58B9CA6CC68}"/>
          </ac:grpSpMkLst>
        </pc:grpChg>
        <pc:grpChg chg="mod">
          <ac:chgData name="Yun Daeseung" userId="5ee0a0ea893e9255" providerId="LiveId" clId="{8B4119A0-8734-465A-A5D1-4638800024DB}" dt="2021-12-19T05:49:50.186" v="7458" actId="165"/>
          <ac:grpSpMkLst>
            <pc:docMk/>
            <pc:sldMk cId="2192272545" sldId="324"/>
            <ac:grpSpMk id="56" creationId="{BC2BEE75-BEDD-4D59-BD0E-98DB30BDF8B0}"/>
          </ac:grpSpMkLst>
        </pc:grpChg>
        <pc:grpChg chg="mod">
          <ac:chgData name="Yun Daeseung" userId="5ee0a0ea893e9255" providerId="LiveId" clId="{8B4119A0-8734-465A-A5D1-4638800024DB}" dt="2021-12-19T05:49:50.186" v="7458" actId="165"/>
          <ac:grpSpMkLst>
            <pc:docMk/>
            <pc:sldMk cId="2192272545" sldId="324"/>
            <ac:grpSpMk id="59" creationId="{15CDC0E4-1EC8-4213-BC34-FE3FCB90D4E1}"/>
          </ac:grpSpMkLst>
        </pc:grpChg>
        <pc:cxnChg chg="add mod">
          <ac:chgData name="Yun Daeseung" userId="5ee0a0ea893e9255" providerId="LiveId" clId="{8B4119A0-8734-465A-A5D1-4638800024DB}" dt="2021-12-19T05:50:09.192" v="7463" actId="164"/>
          <ac:cxnSpMkLst>
            <pc:docMk/>
            <pc:sldMk cId="2192272545" sldId="324"/>
            <ac:cxnSpMk id="23" creationId="{D350B3D9-5FAC-456B-B292-0DAF6BF567B0}"/>
          </ac:cxnSpMkLst>
        </pc:cxnChg>
        <pc:cxnChg chg="mod topLvl">
          <ac:chgData name="Yun Daeseung" userId="5ee0a0ea893e9255" providerId="LiveId" clId="{8B4119A0-8734-465A-A5D1-4638800024DB}" dt="2021-12-19T05:50:09.192" v="7463" actId="164"/>
          <ac:cxnSpMkLst>
            <pc:docMk/>
            <pc:sldMk cId="2192272545" sldId="324"/>
            <ac:cxnSpMk id="48" creationId="{DA5370AD-BDAA-4F82-A816-239D99859D37}"/>
          </ac:cxnSpMkLst>
        </pc:cxnChg>
        <pc:cxnChg chg="mod topLvl">
          <ac:chgData name="Yun Daeseung" userId="5ee0a0ea893e9255" providerId="LiveId" clId="{8B4119A0-8734-465A-A5D1-4638800024DB}" dt="2021-12-19T05:50:09.192" v="7463" actId="164"/>
          <ac:cxnSpMkLst>
            <pc:docMk/>
            <pc:sldMk cId="2192272545" sldId="324"/>
            <ac:cxnSpMk id="49" creationId="{8241E1D9-EEA9-4E45-BE2E-8CE9EDBACD32}"/>
          </ac:cxnSpMkLst>
        </pc:cxnChg>
        <pc:cxnChg chg="mod topLvl">
          <ac:chgData name="Yun Daeseung" userId="5ee0a0ea893e9255" providerId="LiveId" clId="{8B4119A0-8734-465A-A5D1-4638800024DB}" dt="2021-12-19T05:50:09.192" v="7463" actId="164"/>
          <ac:cxnSpMkLst>
            <pc:docMk/>
            <pc:sldMk cId="2192272545" sldId="324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49:50.186" v="7458" actId="165"/>
          <ac:cxnSpMkLst>
            <pc:docMk/>
            <pc:sldMk cId="2192272545" sldId="324"/>
            <ac:cxnSpMk id="58" creationId="{D7ECCC13-85A8-426F-A3CF-6F8AFC715CF9}"/>
          </ac:cxnSpMkLst>
        </pc:cxnChg>
        <pc:cxnChg chg="mod">
          <ac:chgData name="Yun Daeseung" userId="5ee0a0ea893e9255" providerId="LiveId" clId="{8B4119A0-8734-465A-A5D1-4638800024DB}" dt="2021-12-19T05:49:50.186" v="7458" actId="165"/>
          <ac:cxnSpMkLst>
            <pc:docMk/>
            <pc:sldMk cId="2192272545" sldId="324"/>
            <ac:cxnSpMk id="60" creationId="{BD440E14-3F9F-45A1-9AB1-41D13C7EAD71}"/>
          </ac:cxnSpMkLst>
        </pc:cxnChg>
        <pc:cxnChg chg="mod">
          <ac:chgData name="Yun Daeseung" userId="5ee0a0ea893e9255" providerId="LiveId" clId="{8B4119A0-8734-465A-A5D1-4638800024DB}" dt="2021-12-19T05:49:50.186" v="7458" actId="165"/>
          <ac:cxnSpMkLst>
            <pc:docMk/>
            <pc:sldMk cId="2192272545" sldId="324"/>
            <ac:cxnSpMk id="61" creationId="{EC80D324-FB67-454A-A0A9-262BDA426020}"/>
          </ac:cxnSpMkLst>
        </pc:cxnChg>
        <pc:cxnChg chg="mod">
          <ac:chgData name="Yun Daeseung" userId="5ee0a0ea893e9255" providerId="LiveId" clId="{8B4119A0-8734-465A-A5D1-4638800024DB}" dt="2021-12-19T05:49:50.186" v="7458" actId="165"/>
          <ac:cxnSpMkLst>
            <pc:docMk/>
            <pc:sldMk cId="2192272545" sldId="324"/>
            <ac:cxnSpMk id="65" creationId="{9848BA2D-B0C2-4106-BCFF-A4B35AAD3318}"/>
          </ac:cxnSpMkLst>
        </pc:cxnChg>
        <pc:cxnChg chg="mod">
          <ac:chgData name="Yun Daeseung" userId="5ee0a0ea893e9255" providerId="LiveId" clId="{8B4119A0-8734-465A-A5D1-4638800024DB}" dt="2021-12-19T05:49:50.186" v="7458" actId="165"/>
          <ac:cxnSpMkLst>
            <pc:docMk/>
            <pc:sldMk cId="2192272545" sldId="324"/>
            <ac:cxnSpMk id="66" creationId="{7242968E-26F1-4D0C-9DD8-2798EA5E3790}"/>
          </ac:cxnSpMkLst>
        </pc:cxnChg>
      </pc:sldChg>
      <pc:sldChg chg="addSp delSp modSp add mod">
        <pc:chgData name="Yun Daeseung" userId="5ee0a0ea893e9255" providerId="LiveId" clId="{8B4119A0-8734-465A-A5D1-4638800024DB}" dt="2021-12-19T05:50:24.136" v="7470"/>
        <pc:sldMkLst>
          <pc:docMk/>
          <pc:sldMk cId="1734716263" sldId="325"/>
        </pc:sldMkLst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22" creationId="{5CC32992-8EC4-4511-8BE8-DB4246264DBA}"/>
          </ac:spMkLst>
        </pc:spChg>
        <pc:spChg chg="mod">
          <ac:chgData name="Yun Daeseung" userId="5ee0a0ea893e9255" providerId="LiveId" clId="{8B4119A0-8734-465A-A5D1-4638800024DB}" dt="2021-12-19T05:48:14.593" v="7450" actId="20577"/>
          <ac:spMkLst>
            <pc:docMk/>
            <pc:sldMk cId="1734716263" sldId="325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28" creationId="{BEC7A23B-7055-4239-B0CF-245D9A6F7AF5}"/>
          </ac:spMkLst>
        </pc:spChg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31" creationId="{611A9DFE-31C0-446D-9733-735C4F2823E6}"/>
          </ac:spMkLst>
        </pc:spChg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36" creationId="{97E7C8B2-3A8D-4D8B-91E9-0118282F6189}"/>
          </ac:spMkLst>
        </pc:spChg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37" creationId="{04B4648C-0165-4DE4-827D-B86468B8B061}"/>
          </ac:spMkLst>
        </pc:spChg>
        <pc:spChg chg="mod">
          <ac:chgData name="Yun Daeseung" userId="5ee0a0ea893e9255" providerId="LiveId" clId="{8B4119A0-8734-465A-A5D1-4638800024DB}" dt="2021-12-19T05:50:24.136" v="7470"/>
          <ac:spMkLst>
            <pc:docMk/>
            <pc:sldMk cId="1734716263" sldId="325"/>
            <ac:spMk id="38" creationId="{95FCE4A9-6959-4F90-BFB4-AD3CCEFC9C11}"/>
          </ac:spMkLst>
        </pc:spChg>
        <pc:grpChg chg="del">
          <ac:chgData name="Yun Daeseung" userId="5ee0a0ea893e9255" providerId="LiveId" clId="{8B4119A0-8734-465A-A5D1-4638800024DB}" dt="2021-12-19T05:50:23.600" v="7469" actId="478"/>
          <ac:grpSpMkLst>
            <pc:docMk/>
            <pc:sldMk cId="1734716263" sldId="325"/>
            <ac:grpSpMk id="2" creationId="{A847C596-A1B4-4AB4-BA76-F0C28CF8F7F2}"/>
          </ac:grpSpMkLst>
        </pc:grpChg>
        <pc:grpChg chg="add mod">
          <ac:chgData name="Yun Daeseung" userId="5ee0a0ea893e9255" providerId="LiveId" clId="{8B4119A0-8734-465A-A5D1-4638800024DB}" dt="2021-12-19T05:50:24.136" v="7470"/>
          <ac:grpSpMkLst>
            <pc:docMk/>
            <pc:sldMk cId="1734716263" sldId="325"/>
            <ac:grpSpMk id="21" creationId="{0EAA38F3-8E9A-4EBA-9E62-8F3C532CE0B1}"/>
          </ac:grpSpMkLst>
        </pc:grpChg>
        <pc:grpChg chg="mod">
          <ac:chgData name="Yun Daeseung" userId="5ee0a0ea893e9255" providerId="LiveId" clId="{8B4119A0-8734-465A-A5D1-4638800024DB}" dt="2021-12-19T05:50:24.136" v="7470"/>
          <ac:grpSpMkLst>
            <pc:docMk/>
            <pc:sldMk cId="1734716263" sldId="325"/>
            <ac:grpSpMk id="24" creationId="{5BE7E329-F26F-41B5-A1AF-6B4D8F62A2F7}"/>
          </ac:grpSpMkLst>
        </pc:grpChg>
        <pc:grpChg chg="mod">
          <ac:chgData name="Yun Daeseung" userId="5ee0a0ea893e9255" providerId="LiveId" clId="{8B4119A0-8734-465A-A5D1-4638800024DB}" dt="2021-12-19T05:50:24.136" v="7470"/>
          <ac:grpSpMkLst>
            <pc:docMk/>
            <pc:sldMk cId="1734716263" sldId="325"/>
            <ac:grpSpMk id="30" creationId="{0D07D852-195F-460F-9E97-4BEF5C8CF217}"/>
          </ac:grpSpMkLst>
        </pc:grpChg>
        <pc:grpChg chg="mod">
          <ac:chgData name="Yun Daeseung" userId="5ee0a0ea893e9255" providerId="LiveId" clId="{8B4119A0-8734-465A-A5D1-4638800024DB}" dt="2021-12-19T05:50:24.136" v="7470"/>
          <ac:grpSpMkLst>
            <pc:docMk/>
            <pc:sldMk cId="1734716263" sldId="325"/>
            <ac:grpSpMk id="33" creationId="{5A884B26-2CB5-4918-8143-2018D89D10AD}"/>
          </ac:grpSpMkLst>
        </pc:grp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23" creationId="{1782BF76-9B95-4754-9D5E-A57F09A21E79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25" creationId="{7032313E-29D4-48FB-A3E0-7276DC0EC583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26" creationId="{F41D32DF-7042-4A0C-8037-F34F0DE843CB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29" creationId="{960F22C2-3848-4C20-8038-7CFE89B2EF59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32" creationId="{0EC70386-AFD1-4EE7-A241-EE3DAB04B18A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34" creationId="{F0B42CDF-51E3-4733-B2AF-49B9B5AFB5EA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35" creationId="{52ED4801-414A-49CA-A17B-01F524711852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39" creationId="{98AFC720-9D48-41B2-A175-9A076CC99B3A}"/>
          </ac:cxnSpMkLst>
        </pc:cxnChg>
        <pc:cxnChg chg="mod">
          <ac:chgData name="Yun Daeseung" userId="5ee0a0ea893e9255" providerId="LiveId" clId="{8B4119A0-8734-465A-A5D1-4638800024DB}" dt="2021-12-19T05:50:24.136" v="7470"/>
          <ac:cxnSpMkLst>
            <pc:docMk/>
            <pc:sldMk cId="1734716263" sldId="325"/>
            <ac:cxnSpMk id="40" creationId="{2F5074C1-15E1-44EA-B118-F5EA3256760B}"/>
          </ac:cxnSpMkLst>
        </pc:cxnChg>
        <pc:cxnChg chg="mod">
          <ac:chgData name="Yun Daeseung" userId="5ee0a0ea893e9255" providerId="LiveId" clId="{8B4119A0-8734-465A-A5D1-4638800024DB}" dt="2021-12-19T05:50:23.600" v="7469" actId="478"/>
          <ac:cxnSpMkLst>
            <pc:docMk/>
            <pc:sldMk cId="1734716263" sldId="325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50:23.600" v="7469" actId="478"/>
          <ac:cxnSpMkLst>
            <pc:docMk/>
            <pc:sldMk cId="1734716263" sldId="325"/>
            <ac:cxnSpMk id="58" creationId="{D7ECCC13-85A8-426F-A3CF-6F8AFC715CF9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47535598" sldId="325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43353122" sldId="326"/>
        </pc:sldMkLst>
      </pc:sldChg>
      <pc:sldChg chg="addSp delSp modSp add mod">
        <pc:chgData name="Yun Daeseung" userId="5ee0a0ea893e9255" providerId="LiveId" clId="{8B4119A0-8734-465A-A5D1-4638800024DB}" dt="2021-12-19T05:50:35.428" v="7475" actId="167"/>
        <pc:sldMkLst>
          <pc:docMk/>
          <pc:sldMk cId="3845126713" sldId="326"/>
        </pc:sldMkLst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23" creationId="{F0B898E9-3067-4EBF-AB70-2A1487DC66BB}"/>
          </ac:spMkLst>
        </pc:spChg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29" creationId="{ADBDC750-672C-4706-AA76-4A347EBB2041}"/>
          </ac:spMkLst>
        </pc:spChg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32" creationId="{63D7370E-8010-4E14-9DBE-42267660AFE9}"/>
          </ac:spMkLst>
        </pc:spChg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37" creationId="{8164B933-39C3-4E43-B5B0-89948B1F18CD}"/>
          </ac:spMkLst>
        </pc:spChg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38" creationId="{69E0E048-F9E2-4988-AF18-6F5E52A51BD3}"/>
          </ac:spMkLst>
        </pc:spChg>
        <pc:spChg chg="mod">
          <ac:chgData name="Yun Daeseung" userId="5ee0a0ea893e9255" providerId="LiveId" clId="{8B4119A0-8734-465A-A5D1-4638800024DB}" dt="2021-12-19T05:50:33.445" v="7474"/>
          <ac:spMkLst>
            <pc:docMk/>
            <pc:sldMk cId="3845126713" sldId="326"/>
            <ac:spMk id="39" creationId="{3434DE5D-917B-47DA-983A-ECF3DB39401B}"/>
          </ac:spMkLst>
        </pc:spChg>
        <pc:grpChg chg="del">
          <ac:chgData name="Yun Daeseung" userId="5ee0a0ea893e9255" providerId="LiveId" clId="{8B4119A0-8734-465A-A5D1-4638800024DB}" dt="2021-12-19T05:50:32.862" v="7473" actId="478"/>
          <ac:grpSpMkLst>
            <pc:docMk/>
            <pc:sldMk cId="3845126713" sldId="326"/>
            <ac:grpSpMk id="2" creationId="{A847C596-A1B4-4AB4-BA76-F0C28CF8F7F2}"/>
          </ac:grpSpMkLst>
        </pc:grpChg>
        <pc:grpChg chg="add mod ord">
          <ac:chgData name="Yun Daeseung" userId="5ee0a0ea893e9255" providerId="LiveId" clId="{8B4119A0-8734-465A-A5D1-4638800024DB}" dt="2021-12-19T05:50:35.428" v="7475" actId="167"/>
          <ac:grpSpMkLst>
            <pc:docMk/>
            <pc:sldMk cId="3845126713" sldId="326"/>
            <ac:grpSpMk id="22" creationId="{DFC0982E-701C-4775-B938-70E1C9A65F65}"/>
          </ac:grpSpMkLst>
        </pc:grpChg>
        <pc:grpChg chg="mod">
          <ac:chgData name="Yun Daeseung" userId="5ee0a0ea893e9255" providerId="LiveId" clId="{8B4119A0-8734-465A-A5D1-4638800024DB}" dt="2021-12-19T05:50:33.445" v="7474"/>
          <ac:grpSpMkLst>
            <pc:docMk/>
            <pc:sldMk cId="3845126713" sldId="326"/>
            <ac:grpSpMk id="25" creationId="{3445A492-1876-4A35-BE41-21A5033D8747}"/>
          </ac:grpSpMkLst>
        </pc:grpChg>
        <pc:grpChg chg="mod">
          <ac:chgData name="Yun Daeseung" userId="5ee0a0ea893e9255" providerId="LiveId" clId="{8B4119A0-8734-465A-A5D1-4638800024DB}" dt="2021-12-19T05:50:33.445" v="7474"/>
          <ac:grpSpMkLst>
            <pc:docMk/>
            <pc:sldMk cId="3845126713" sldId="326"/>
            <ac:grpSpMk id="31" creationId="{1125106A-B2C1-401C-9E83-FD69BDA95C4B}"/>
          </ac:grpSpMkLst>
        </pc:grpChg>
        <pc:grpChg chg="mod">
          <ac:chgData name="Yun Daeseung" userId="5ee0a0ea893e9255" providerId="LiveId" clId="{8B4119A0-8734-465A-A5D1-4638800024DB}" dt="2021-12-19T05:50:33.445" v="7474"/>
          <ac:grpSpMkLst>
            <pc:docMk/>
            <pc:sldMk cId="3845126713" sldId="326"/>
            <ac:grpSpMk id="34" creationId="{9757D1A1-9C84-468D-9337-604D8763F430}"/>
          </ac:grpSpMkLst>
        </pc:grpChg>
        <pc:picChg chg="add mod">
          <ac:chgData name="Yun Daeseung" userId="5ee0a0ea893e9255" providerId="LiveId" clId="{8B4119A0-8734-465A-A5D1-4638800024DB}" dt="2021-12-19T05:48:57.525" v="7452"/>
          <ac:picMkLst>
            <pc:docMk/>
            <pc:sldMk cId="3845126713" sldId="326"/>
            <ac:picMk id="21" creationId="{7E3AA661-E517-45BA-B990-790E38704400}"/>
          </ac:picMkLst>
        </pc:pic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24" creationId="{EF636D83-740D-46E1-8DD1-556BCBF8CDAE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26" creationId="{5368310D-82C6-466E-B945-32E2D3D403C8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28" creationId="{579849DC-FA39-44B5-A310-72040B93A729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30" creationId="{CF8D524F-031B-4E76-948E-F2AA67EB8054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33" creationId="{D7F6436E-8CA1-41BB-8F5A-0EBFDFF855C5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35" creationId="{7AEE286B-6E03-4DCA-A244-835FB92034FF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36" creationId="{E43CFE4D-407D-4861-91D5-ED9580969AA5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40" creationId="{5C8F7BD3-A021-4EBE-AAD1-C3102EB1ADBD}"/>
          </ac:cxnSpMkLst>
        </pc:cxnChg>
        <pc:cxnChg chg="mod">
          <ac:chgData name="Yun Daeseung" userId="5ee0a0ea893e9255" providerId="LiveId" clId="{8B4119A0-8734-465A-A5D1-4638800024DB}" dt="2021-12-19T05:50:33.445" v="7474"/>
          <ac:cxnSpMkLst>
            <pc:docMk/>
            <pc:sldMk cId="3845126713" sldId="326"/>
            <ac:cxnSpMk id="41" creationId="{30C82722-7FB4-4227-B1C9-29F6CAA5E35D}"/>
          </ac:cxnSpMkLst>
        </pc:cxnChg>
        <pc:cxnChg chg="mod">
          <ac:chgData name="Yun Daeseung" userId="5ee0a0ea893e9255" providerId="LiveId" clId="{8B4119A0-8734-465A-A5D1-4638800024DB}" dt="2021-12-19T05:50:32.862" v="7473" actId="478"/>
          <ac:cxnSpMkLst>
            <pc:docMk/>
            <pc:sldMk cId="3845126713" sldId="326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50:32.862" v="7473" actId="478"/>
          <ac:cxnSpMkLst>
            <pc:docMk/>
            <pc:sldMk cId="3845126713" sldId="326"/>
            <ac:cxnSpMk id="58" creationId="{D7ECCC13-85A8-426F-A3CF-6F8AFC715CF9}"/>
          </ac:cxnSpMkLst>
        </pc:cxn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240033249" sldId="327"/>
        </pc:sldMkLst>
      </pc:sldChg>
      <pc:sldChg chg="addSp delSp modSp add mod">
        <pc:chgData name="Yun Daeseung" userId="5ee0a0ea893e9255" providerId="LiveId" clId="{8B4119A0-8734-465A-A5D1-4638800024DB}" dt="2021-12-19T05:55:15.340" v="7594" actId="20577"/>
        <pc:sldMkLst>
          <pc:docMk/>
          <pc:sldMk cId="1811052582" sldId="327"/>
        </pc:sldMkLst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23" creationId="{A9B6E28B-901A-481F-96F8-A98229069608}"/>
          </ac:spMkLst>
        </pc:spChg>
        <pc:spChg chg="mod">
          <ac:chgData name="Yun Daeseung" userId="5ee0a0ea893e9255" providerId="LiveId" clId="{8B4119A0-8734-465A-A5D1-4638800024DB}" dt="2021-12-19T05:55:15.340" v="7594" actId="20577"/>
          <ac:spMkLst>
            <pc:docMk/>
            <pc:sldMk cId="1811052582" sldId="327"/>
            <ac:spMk id="27" creationId="{331A8987-3153-4DAA-913C-F4AFCA1AA843}"/>
          </ac:spMkLst>
        </pc:spChg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29" creationId="{3F802059-51D7-4847-9881-05505394FFB2}"/>
          </ac:spMkLst>
        </pc:spChg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32" creationId="{07D6216A-D51A-43C3-8D0E-47204516FB00}"/>
          </ac:spMkLst>
        </pc:spChg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37" creationId="{F20651B3-F9AC-4B61-B95B-6BF50A85F5F9}"/>
          </ac:spMkLst>
        </pc:spChg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38" creationId="{E0024532-05B6-4AE2-8AB5-1B7020E400D5}"/>
          </ac:spMkLst>
        </pc:spChg>
        <pc:spChg chg="mod">
          <ac:chgData name="Yun Daeseung" userId="5ee0a0ea893e9255" providerId="LiveId" clId="{8B4119A0-8734-465A-A5D1-4638800024DB}" dt="2021-12-19T05:50:30.720" v="7472"/>
          <ac:spMkLst>
            <pc:docMk/>
            <pc:sldMk cId="1811052582" sldId="327"/>
            <ac:spMk id="39" creationId="{BCB43E5D-AC41-4866-AD26-6BE7AA5CA9A9}"/>
          </ac:spMkLst>
        </pc:spChg>
        <pc:grpChg chg="del">
          <ac:chgData name="Yun Daeseung" userId="5ee0a0ea893e9255" providerId="LiveId" clId="{8B4119A0-8734-465A-A5D1-4638800024DB}" dt="2021-12-19T05:50:30.178" v="7471" actId="478"/>
          <ac:grpSpMkLst>
            <pc:docMk/>
            <pc:sldMk cId="1811052582" sldId="327"/>
            <ac:grpSpMk id="2" creationId="{A847C596-A1B4-4AB4-BA76-F0C28CF8F7F2}"/>
          </ac:grpSpMkLst>
        </pc:grpChg>
        <pc:grpChg chg="add mod">
          <ac:chgData name="Yun Daeseung" userId="5ee0a0ea893e9255" providerId="LiveId" clId="{8B4119A0-8734-465A-A5D1-4638800024DB}" dt="2021-12-19T05:50:30.720" v="7472"/>
          <ac:grpSpMkLst>
            <pc:docMk/>
            <pc:sldMk cId="1811052582" sldId="327"/>
            <ac:grpSpMk id="22" creationId="{6B00605D-BDBA-4F5D-8A78-0734BCECFB06}"/>
          </ac:grpSpMkLst>
        </pc:grpChg>
        <pc:grpChg chg="mod">
          <ac:chgData name="Yun Daeseung" userId="5ee0a0ea893e9255" providerId="LiveId" clId="{8B4119A0-8734-465A-A5D1-4638800024DB}" dt="2021-12-19T05:50:30.720" v="7472"/>
          <ac:grpSpMkLst>
            <pc:docMk/>
            <pc:sldMk cId="1811052582" sldId="327"/>
            <ac:grpSpMk id="25" creationId="{275FC3B1-7D66-429A-B266-1E36A6BE983E}"/>
          </ac:grpSpMkLst>
        </pc:grpChg>
        <pc:grpChg chg="mod">
          <ac:chgData name="Yun Daeseung" userId="5ee0a0ea893e9255" providerId="LiveId" clId="{8B4119A0-8734-465A-A5D1-4638800024DB}" dt="2021-12-19T05:50:30.720" v="7472"/>
          <ac:grpSpMkLst>
            <pc:docMk/>
            <pc:sldMk cId="1811052582" sldId="327"/>
            <ac:grpSpMk id="31" creationId="{8BD019C6-D633-4351-923D-47A2FF729EFA}"/>
          </ac:grpSpMkLst>
        </pc:grpChg>
        <pc:grpChg chg="mod">
          <ac:chgData name="Yun Daeseung" userId="5ee0a0ea893e9255" providerId="LiveId" clId="{8B4119A0-8734-465A-A5D1-4638800024DB}" dt="2021-12-19T05:50:30.720" v="7472"/>
          <ac:grpSpMkLst>
            <pc:docMk/>
            <pc:sldMk cId="1811052582" sldId="327"/>
            <ac:grpSpMk id="34" creationId="{2FBF2313-E79A-4859-9A8A-27AD071F3699}"/>
          </ac:grpSpMkLst>
        </pc:grpChg>
        <pc:picChg chg="del">
          <ac:chgData name="Yun Daeseung" userId="5ee0a0ea893e9255" providerId="LiveId" clId="{8B4119A0-8734-465A-A5D1-4638800024DB}" dt="2021-12-19T05:49:05.934" v="7454" actId="478"/>
          <ac:picMkLst>
            <pc:docMk/>
            <pc:sldMk cId="1811052582" sldId="327"/>
            <ac:picMk id="21" creationId="{7E3AA661-E517-45BA-B990-790E38704400}"/>
          </ac:picMkLst>
        </pc:pic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24" creationId="{AE535170-01E6-41FE-8788-A5218995BC21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26" creationId="{E15481EC-5607-40EA-82B9-3862D5A6E212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28" creationId="{5EBD7DEE-3DB9-4E30-B70B-D1501FAB11B6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30" creationId="{B8CF672B-EC3D-4988-BB0B-9EE94218DA79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33" creationId="{CED81196-B01F-4E6F-9840-357CF594B80D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35" creationId="{33261943-0B05-4372-A407-0B3690A5CCB4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36" creationId="{B9A19000-CBA9-4E16-8FE1-DF5D9B9F9FCF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40" creationId="{ECE404BC-0FE6-4DA5-893E-6ACA20C620EF}"/>
          </ac:cxnSpMkLst>
        </pc:cxnChg>
        <pc:cxnChg chg="mod">
          <ac:chgData name="Yun Daeseung" userId="5ee0a0ea893e9255" providerId="LiveId" clId="{8B4119A0-8734-465A-A5D1-4638800024DB}" dt="2021-12-19T05:50:30.720" v="7472"/>
          <ac:cxnSpMkLst>
            <pc:docMk/>
            <pc:sldMk cId="1811052582" sldId="327"/>
            <ac:cxnSpMk id="41" creationId="{0121FAD2-9411-445C-B9EC-9D03190A9838}"/>
          </ac:cxnSpMkLst>
        </pc:cxnChg>
        <pc:cxnChg chg="mod">
          <ac:chgData name="Yun Daeseung" userId="5ee0a0ea893e9255" providerId="LiveId" clId="{8B4119A0-8734-465A-A5D1-4638800024DB}" dt="2021-12-19T05:50:30.178" v="7471" actId="478"/>
          <ac:cxnSpMkLst>
            <pc:docMk/>
            <pc:sldMk cId="1811052582" sldId="327"/>
            <ac:cxnSpMk id="51" creationId="{BCD485A2-04FF-404E-A27B-E0C8532A4EDA}"/>
          </ac:cxnSpMkLst>
        </pc:cxnChg>
        <pc:cxnChg chg="mod">
          <ac:chgData name="Yun Daeseung" userId="5ee0a0ea893e9255" providerId="LiveId" clId="{8B4119A0-8734-465A-A5D1-4638800024DB}" dt="2021-12-19T05:50:30.178" v="7471" actId="478"/>
          <ac:cxnSpMkLst>
            <pc:docMk/>
            <pc:sldMk cId="1811052582" sldId="327"/>
            <ac:cxnSpMk id="58" creationId="{D7ECCC13-85A8-426F-A3CF-6F8AFC715CF9}"/>
          </ac:cxnSpMkLst>
        </pc:cxnChg>
      </pc:sldChg>
      <pc:sldChg chg="addSp modSp add mod">
        <pc:chgData name="Yun Daeseung" userId="5ee0a0ea893e9255" providerId="LiveId" clId="{8B4119A0-8734-465A-A5D1-4638800024DB}" dt="2021-12-19T05:55:27.365" v="7595"/>
        <pc:sldMkLst>
          <pc:docMk/>
          <pc:sldMk cId="1050694826" sldId="328"/>
        </pc:sldMkLst>
        <pc:spChg chg="mod">
          <ac:chgData name="Yun Daeseung" userId="5ee0a0ea893e9255" providerId="LiveId" clId="{8B4119A0-8734-465A-A5D1-4638800024DB}" dt="2021-12-19T05:55:27.365" v="7595"/>
          <ac:spMkLst>
            <pc:docMk/>
            <pc:sldMk cId="1050694826" sldId="328"/>
            <ac:spMk id="27" creationId="{331A8987-3153-4DAA-913C-F4AFCA1AA843}"/>
          </ac:spMkLst>
        </pc:spChg>
        <pc:picChg chg="add mod">
          <ac:chgData name="Yun Daeseung" userId="5ee0a0ea893e9255" providerId="LiveId" clId="{8B4119A0-8734-465A-A5D1-4638800024DB}" dt="2021-12-19T05:52:50.161" v="7575" actId="1076"/>
          <ac:picMkLst>
            <pc:docMk/>
            <pc:sldMk cId="1050694826" sldId="328"/>
            <ac:picMk id="2050" creationId="{C456D2A1-B6C1-48B1-9C83-591071E2346E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184701276" sldId="328"/>
        </pc:sldMkLst>
      </pc:sldChg>
      <pc:sldChg chg="addSp modSp add">
        <pc:chgData name="Yun Daeseung" userId="5ee0a0ea893e9255" providerId="LiveId" clId="{8B4119A0-8734-465A-A5D1-4638800024DB}" dt="2021-12-19T05:55:57.495" v="7598" actId="1076"/>
        <pc:sldMkLst>
          <pc:docMk/>
          <pc:sldMk cId="3165938481" sldId="329"/>
        </pc:sldMkLst>
        <pc:picChg chg="add mod">
          <ac:chgData name="Yun Daeseung" userId="5ee0a0ea893e9255" providerId="LiveId" clId="{8B4119A0-8734-465A-A5D1-4638800024DB}" dt="2021-12-19T05:55:57.495" v="7598" actId="1076"/>
          <ac:picMkLst>
            <pc:docMk/>
            <pc:sldMk cId="3165938481" sldId="329"/>
            <ac:picMk id="39938" creationId="{41495EC2-EA55-4736-A0E9-5FDCF23FDBCD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41918099" sldId="329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052962351" sldId="330"/>
        </pc:sldMkLst>
      </pc:sldChg>
      <pc:sldChg chg="modSp add mod">
        <pc:chgData name="Yun Daeseung" userId="5ee0a0ea893e9255" providerId="LiveId" clId="{8B4119A0-8734-465A-A5D1-4638800024DB}" dt="2021-12-19T05:56:28.878" v="7607" actId="207"/>
        <pc:sldMkLst>
          <pc:docMk/>
          <pc:sldMk cId="2118188028" sldId="330"/>
        </pc:sldMkLst>
        <pc:spChg chg="mod">
          <ac:chgData name="Yun Daeseung" userId="5ee0a0ea893e9255" providerId="LiveId" clId="{8B4119A0-8734-465A-A5D1-4638800024DB}" dt="2021-12-19T05:56:28.878" v="7607" actId="207"/>
          <ac:spMkLst>
            <pc:docMk/>
            <pc:sldMk cId="2118188028" sldId="330"/>
            <ac:spMk id="20" creationId="{79832B76-03C4-4BA6-AFEE-2FF5DC760507}"/>
          </ac:spMkLst>
        </pc:spChg>
      </pc:sldChg>
      <pc:sldChg chg="add del">
        <pc:chgData name="Yun Daeseung" userId="5ee0a0ea893e9255" providerId="LiveId" clId="{8B4119A0-8734-465A-A5D1-4638800024DB}" dt="2021-12-19T05:56:10.575" v="7600" actId="47"/>
        <pc:sldMkLst>
          <pc:docMk/>
          <pc:sldMk cId="2361041508" sldId="33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271582432" sldId="331"/>
        </pc:sldMkLst>
      </pc:sldChg>
      <pc:sldChg chg="addSp delSp modSp add mod">
        <pc:chgData name="Yun Daeseung" userId="5ee0a0ea893e9255" providerId="LiveId" clId="{8B4119A0-8734-465A-A5D1-4638800024DB}" dt="2021-12-19T06:32:31.168" v="8382"/>
        <pc:sldMkLst>
          <pc:docMk/>
          <pc:sldMk cId="4095842502" sldId="331"/>
        </pc:sldMkLst>
        <pc:spChg chg="add mod">
          <ac:chgData name="Yun Daeseung" userId="5ee0a0ea893e9255" providerId="LiveId" clId="{8B4119A0-8734-465A-A5D1-4638800024DB}" dt="2021-12-19T06:32:31.168" v="8382"/>
          <ac:spMkLst>
            <pc:docMk/>
            <pc:sldMk cId="4095842502" sldId="331"/>
            <ac:spMk id="4" creationId="{D20F95C4-24D7-4842-94C2-595FBCE583C9}"/>
          </ac:spMkLst>
        </pc:spChg>
        <pc:spChg chg="mod">
          <ac:chgData name="Yun Daeseung" userId="5ee0a0ea893e9255" providerId="LiveId" clId="{8B4119A0-8734-465A-A5D1-4638800024DB}" dt="2021-12-19T05:56:35.070" v="7617" actId="20577"/>
          <ac:spMkLst>
            <pc:docMk/>
            <pc:sldMk cId="4095842502" sldId="331"/>
            <ac:spMk id="9" creationId="{2699B37B-8199-476C-83A5-C4D5D68497F5}"/>
          </ac:spMkLst>
        </pc:spChg>
        <pc:spChg chg="del">
          <ac:chgData name="Yun Daeseung" userId="5ee0a0ea893e9255" providerId="LiveId" clId="{8B4119A0-8734-465A-A5D1-4638800024DB}" dt="2021-12-19T05:56:37.224" v="7618" actId="478"/>
          <ac:spMkLst>
            <pc:docMk/>
            <pc:sldMk cId="4095842502" sldId="331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724788450" sldId="332"/>
        </pc:sldMkLst>
      </pc:sldChg>
      <pc:sldChg chg="modSp add mod">
        <pc:chgData name="Yun Daeseung" userId="5ee0a0ea893e9255" providerId="LiveId" clId="{8B4119A0-8734-465A-A5D1-4638800024DB}" dt="2021-12-19T06:32:37.523" v="8385"/>
        <pc:sldMkLst>
          <pc:docMk/>
          <pc:sldMk cId="1166187455" sldId="332"/>
        </pc:sldMkLst>
        <pc:spChg chg="mod">
          <ac:chgData name="Yun Daeseung" userId="5ee0a0ea893e9255" providerId="LiveId" clId="{8B4119A0-8734-465A-A5D1-4638800024DB}" dt="2021-12-19T06:32:37.523" v="8385"/>
          <ac:spMkLst>
            <pc:docMk/>
            <pc:sldMk cId="1166187455" sldId="332"/>
            <ac:spMk id="4" creationId="{D20F95C4-24D7-4842-94C2-595FBCE583C9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10695899" sldId="333"/>
        </pc:sldMkLst>
      </pc:sldChg>
      <pc:sldChg chg="modSp add del mod">
        <pc:chgData name="Yun Daeseung" userId="5ee0a0ea893e9255" providerId="LiveId" clId="{8B4119A0-8734-465A-A5D1-4638800024DB}" dt="2021-12-19T06:32:50.429" v="8387" actId="47"/>
        <pc:sldMkLst>
          <pc:docMk/>
          <pc:sldMk cId="3320416786" sldId="333"/>
        </pc:sldMkLst>
        <pc:spChg chg="mod">
          <ac:chgData name="Yun Daeseung" userId="5ee0a0ea893e9255" providerId="LiveId" clId="{8B4119A0-8734-465A-A5D1-4638800024DB}" dt="2021-12-19T06:32:47.375" v="8386"/>
          <ac:spMkLst>
            <pc:docMk/>
            <pc:sldMk cId="3320416786" sldId="333"/>
            <ac:spMk id="4" creationId="{D20F95C4-24D7-4842-94C2-595FBCE583C9}"/>
          </ac:spMkLst>
        </pc:spChg>
      </pc:sldChg>
      <pc:sldChg chg="add del">
        <pc:chgData name="Yun Daeseung" userId="5ee0a0ea893e9255" providerId="LiveId" clId="{8B4119A0-8734-465A-A5D1-4638800024DB}" dt="2021-12-19T06:31:09.838" v="8202" actId="47"/>
        <pc:sldMkLst>
          <pc:docMk/>
          <pc:sldMk cId="2703799299" sldId="334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031019613" sldId="334"/>
        </pc:sldMkLst>
      </pc:sldChg>
      <pc:sldChg chg="modSp add mod">
        <pc:chgData name="Yun Daeseung" userId="5ee0a0ea893e9255" providerId="LiveId" clId="{8B4119A0-8734-465A-A5D1-4638800024DB}" dt="2021-12-19T06:33:06.687" v="8390" actId="207"/>
        <pc:sldMkLst>
          <pc:docMk/>
          <pc:sldMk cId="1801573482" sldId="335"/>
        </pc:sldMkLst>
        <pc:spChg chg="mod">
          <ac:chgData name="Yun Daeseung" userId="5ee0a0ea893e9255" providerId="LiveId" clId="{8B4119A0-8734-465A-A5D1-4638800024DB}" dt="2021-12-19T06:33:06.687" v="8390" actId="207"/>
          <ac:spMkLst>
            <pc:docMk/>
            <pc:sldMk cId="1801573482" sldId="335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494746552" sldId="335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333799977" sldId="336"/>
        </pc:sldMkLst>
      </pc:sldChg>
      <pc:sldChg chg="modSp add del mod">
        <pc:chgData name="Yun Daeseung" userId="5ee0a0ea893e9255" providerId="LiveId" clId="{8B4119A0-8734-465A-A5D1-4638800024DB}" dt="2021-12-19T06:32:53.803" v="8388" actId="47"/>
        <pc:sldMkLst>
          <pc:docMk/>
          <pc:sldMk cId="2979740097" sldId="336"/>
        </pc:sldMkLst>
        <pc:spChg chg="mod">
          <ac:chgData name="Yun Daeseung" userId="5ee0a0ea893e9255" providerId="LiveId" clId="{8B4119A0-8734-465A-A5D1-4638800024DB}" dt="2021-12-19T06:31:47.081" v="8314" actId="20577"/>
          <ac:spMkLst>
            <pc:docMk/>
            <pc:sldMk cId="2979740097" sldId="336"/>
            <ac:spMk id="4" creationId="{D20F95C4-24D7-4842-94C2-595FBCE583C9}"/>
          </ac:spMkLst>
        </pc:spChg>
      </pc:sldChg>
      <pc:sldChg chg="modSp add mod ord">
        <pc:chgData name="Yun Daeseung" userId="5ee0a0ea893e9255" providerId="LiveId" clId="{8B4119A0-8734-465A-A5D1-4638800024DB}" dt="2021-12-19T06:32:13.940" v="8353"/>
        <pc:sldMkLst>
          <pc:docMk/>
          <pc:sldMk cId="51672437" sldId="337"/>
        </pc:sldMkLst>
        <pc:spChg chg="mod">
          <ac:chgData name="Yun Daeseung" userId="5ee0a0ea893e9255" providerId="LiveId" clId="{8B4119A0-8734-465A-A5D1-4638800024DB}" dt="2021-12-19T06:32:07.890" v="8351"/>
          <ac:spMkLst>
            <pc:docMk/>
            <pc:sldMk cId="51672437" sldId="337"/>
            <ac:spMk id="4" creationId="{D20F95C4-24D7-4842-94C2-595FBCE583C9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284825697" sldId="337"/>
        </pc:sldMkLst>
      </pc:sldChg>
      <pc:sldChg chg="addSp delSp modSp add mod">
        <pc:chgData name="Yun Daeseung" userId="5ee0a0ea893e9255" providerId="LiveId" clId="{8B4119A0-8734-465A-A5D1-4638800024DB}" dt="2021-12-19T06:33:33.044" v="8437" actId="20577"/>
        <pc:sldMkLst>
          <pc:docMk/>
          <pc:sldMk cId="981907328" sldId="338"/>
        </pc:sldMkLst>
        <pc:spChg chg="add mod">
          <ac:chgData name="Yun Daeseung" userId="5ee0a0ea893e9255" providerId="LiveId" clId="{8B4119A0-8734-465A-A5D1-4638800024DB}" dt="2021-12-19T06:33:33.044" v="8437" actId="20577"/>
          <ac:spMkLst>
            <pc:docMk/>
            <pc:sldMk cId="981907328" sldId="338"/>
            <ac:spMk id="4" creationId="{EDFD8138-64B0-497B-B1EB-C3252EEF50D4}"/>
          </ac:spMkLst>
        </pc:spChg>
        <pc:spChg chg="mod">
          <ac:chgData name="Yun Daeseung" userId="5ee0a0ea893e9255" providerId="LiveId" clId="{8B4119A0-8734-465A-A5D1-4638800024DB}" dt="2021-12-19T06:33:11.597" v="8402" actId="20577"/>
          <ac:spMkLst>
            <pc:docMk/>
            <pc:sldMk cId="981907328" sldId="338"/>
            <ac:spMk id="9" creationId="{2699B37B-8199-476C-83A5-C4D5D68497F5}"/>
          </ac:spMkLst>
        </pc:spChg>
        <pc:spChg chg="del">
          <ac:chgData name="Yun Daeseung" userId="5ee0a0ea893e9255" providerId="LiveId" clId="{8B4119A0-8734-465A-A5D1-4638800024DB}" dt="2021-12-19T06:33:14.284" v="8403" actId="478"/>
          <ac:spMkLst>
            <pc:docMk/>
            <pc:sldMk cId="981907328" sldId="338"/>
            <ac:spMk id="20" creationId="{79832B76-03C4-4BA6-AFEE-2FF5DC760507}"/>
          </ac:spMkLst>
        </pc:sp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346696412" sldId="338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006403837" sldId="339"/>
        </pc:sldMkLst>
      </pc:sldChg>
      <pc:sldChg chg="addSp delSp modSp add mod">
        <pc:chgData name="Yun Daeseung" userId="5ee0a0ea893e9255" providerId="LiveId" clId="{8B4119A0-8734-465A-A5D1-4638800024DB}" dt="2021-12-25T04:09:35.795" v="8553" actId="14100"/>
        <pc:sldMkLst>
          <pc:docMk/>
          <pc:sldMk cId="1457537788" sldId="339"/>
        </pc:sldMkLst>
        <pc:picChg chg="add mod">
          <ac:chgData name="Yun Daeseung" userId="5ee0a0ea893e9255" providerId="LiveId" clId="{8B4119A0-8734-465A-A5D1-4638800024DB}" dt="2021-12-25T04:09:35.795" v="8553" actId="14100"/>
          <ac:picMkLst>
            <pc:docMk/>
            <pc:sldMk cId="1457537788" sldId="339"/>
            <ac:picMk id="3" creationId="{CF68D286-29D4-45FB-B208-C050F1818F92}"/>
          </ac:picMkLst>
        </pc:picChg>
        <pc:picChg chg="del">
          <ac:chgData name="Yun Daeseung" userId="5ee0a0ea893e9255" providerId="LiveId" clId="{8B4119A0-8734-465A-A5D1-4638800024DB}" dt="2021-12-25T04:09:29.965" v="8552" actId="478"/>
          <ac:picMkLst>
            <pc:docMk/>
            <pc:sldMk cId="1457537788" sldId="339"/>
            <ac:picMk id="2050" creationId="{C456D2A1-B6C1-48B1-9C83-591071E2346E}"/>
          </ac:picMkLst>
        </pc:picChg>
        <pc:picChg chg="del">
          <ac:chgData name="Yun Daeseung" userId="5ee0a0ea893e9255" providerId="LiveId" clId="{8B4119A0-8734-465A-A5D1-4638800024DB}" dt="2021-12-25T04:09:29.658" v="8551" actId="478"/>
          <ac:picMkLst>
            <pc:docMk/>
            <pc:sldMk cId="1457537788" sldId="339"/>
            <ac:picMk id="39938" creationId="{41495EC2-EA55-4736-A0E9-5FDCF23FDBCD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033673977" sldId="340"/>
        </pc:sldMkLst>
      </pc:sldChg>
      <pc:sldChg chg="modSp add mod">
        <pc:chgData name="Yun Daeseung" userId="5ee0a0ea893e9255" providerId="LiveId" clId="{8B4119A0-8734-465A-A5D1-4638800024DB}" dt="2021-12-25T04:09:46.561" v="8554" actId="20577"/>
        <pc:sldMkLst>
          <pc:docMk/>
          <pc:sldMk cId="1303562598" sldId="340"/>
        </pc:sldMkLst>
        <pc:spChg chg="mod">
          <ac:chgData name="Yun Daeseung" userId="5ee0a0ea893e9255" providerId="LiveId" clId="{8B4119A0-8734-465A-A5D1-4638800024DB}" dt="2021-12-25T04:09:46.561" v="8554" actId="20577"/>
          <ac:spMkLst>
            <pc:docMk/>
            <pc:sldMk cId="1303562598" sldId="340"/>
            <ac:spMk id="4" creationId="{D20F95C4-24D7-4842-94C2-595FBCE583C9}"/>
          </ac:spMkLst>
        </pc:spChg>
      </pc:sldChg>
      <pc:sldChg chg="addSp modSp add mod">
        <pc:chgData name="Yun Daeseung" userId="5ee0a0ea893e9255" providerId="LiveId" clId="{8B4119A0-8734-465A-A5D1-4638800024DB}" dt="2021-12-25T04:09:05.009" v="8550" actId="14100"/>
        <pc:sldMkLst>
          <pc:docMk/>
          <pc:sldMk cId="1566400784" sldId="341"/>
        </pc:sldMkLst>
        <pc:picChg chg="add mod">
          <ac:chgData name="Yun Daeseung" userId="5ee0a0ea893e9255" providerId="LiveId" clId="{8B4119A0-8734-465A-A5D1-4638800024DB}" dt="2021-12-25T04:09:05.009" v="8550" actId="14100"/>
          <ac:picMkLst>
            <pc:docMk/>
            <pc:sldMk cId="1566400784" sldId="341"/>
            <ac:picMk id="3" creationId="{EE8DAC9B-558E-40EF-A9AF-0CCD690D9FE0}"/>
          </ac:picMkLst>
        </pc:picChg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723812436" sldId="341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955150336" sldId="34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27514191" sldId="343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655191278" sldId="344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634391623" sldId="345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992276240" sldId="34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722558473" sldId="347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71902144" sldId="348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736275516" sldId="349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929485605" sldId="35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240233499" sldId="351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010853705" sldId="35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223854908" sldId="353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527975960" sldId="354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998570625" sldId="355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368477581" sldId="35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63958193" sldId="357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579283820" sldId="358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692431336" sldId="359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007027249" sldId="36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827161892" sldId="361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390994031" sldId="36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519519613" sldId="363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1236568279" sldId="364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423144688" sldId="365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778272699" sldId="366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29858177" sldId="367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889346441" sldId="368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552204919" sldId="369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674160773" sldId="370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93139828" sldId="371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3894639338" sldId="372"/>
        </pc:sldMkLst>
      </pc:sldChg>
      <pc:sldChg chg="del">
        <pc:chgData name="Yun Daeseung" userId="5ee0a0ea893e9255" providerId="LiveId" clId="{8B4119A0-8734-465A-A5D1-4638800024DB}" dt="2021-12-13T12:29:58.746" v="63" actId="47"/>
        <pc:sldMkLst>
          <pc:docMk/>
          <pc:sldMk cId="2782675321" sldId="373"/>
        </pc:sldMkLst>
      </pc:sldChg>
    </pc:docChg>
  </pc:docChgLst>
  <pc:docChgLst>
    <pc:chgData name="Yun Daeseung" userId="5ee0a0ea893e9255" providerId="LiveId" clId="{E01412A0-09D8-4B0A-B86C-DEAC27160D68}"/>
    <pc:docChg chg="undo custSel addSld delSld modSld sldOrd">
      <pc:chgData name="Yun Daeseung" userId="5ee0a0ea893e9255" providerId="LiveId" clId="{E01412A0-09D8-4B0A-B86C-DEAC27160D68}" dt="2021-12-11T05:50:13.966" v="11654" actId="20577"/>
      <pc:docMkLst>
        <pc:docMk/>
      </pc:docMkLst>
      <pc:sldChg chg="addSp delSp modSp mod">
        <pc:chgData name="Yun Daeseung" userId="5ee0a0ea893e9255" providerId="LiveId" clId="{E01412A0-09D8-4B0A-B86C-DEAC27160D68}" dt="2021-12-08T11:44:39.913" v="1205" actId="1076"/>
        <pc:sldMkLst>
          <pc:docMk/>
          <pc:sldMk cId="1106505371" sldId="256"/>
        </pc:sldMkLst>
        <pc:spChg chg="mo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4" creationId="{F97A3D40-E7C1-4BF9-810A-4BEFCE16C0D3}"/>
          </ac:spMkLst>
        </pc:spChg>
        <pc:spChg chg="mo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5" creationId="{125D485D-2AA9-4BDF-BE95-4E3C029A3638}"/>
          </ac:spMkLst>
        </pc:spChg>
        <pc:spChg chg="add mod or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8" creationId="{6AC2C42F-BD1C-40A2-B6D3-4B1EEAB48030}"/>
          </ac:spMkLst>
        </pc:spChg>
        <pc:grpChg chg="add del mod">
          <ac:chgData name="Yun Daeseung" userId="5ee0a0ea893e9255" providerId="LiveId" clId="{E01412A0-09D8-4B0A-B86C-DEAC27160D68}" dt="2021-12-08T11:44:23.214" v="1202" actId="165"/>
          <ac:grpSpMkLst>
            <pc:docMk/>
            <pc:sldMk cId="1106505371" sldId="256"/>
            <ac:grpSpMk id="10" creationId="{85E3B7BD-6197-414F-9D8A-CD3FDB5F3FAF}"/>
          </ac:grpSpMkLst>
        </pc:grpChg>
        <pc:grpChg chg="add mod">
          <ac:chgData name="Yun Daeseung" userId="5ee0a0ea893e9255" providerId="LiveId" clId="{E01412A0-09D8-4B0A-B86C-DEAC27160D68}" dt="2021-12-08T11:44:39.913" v="1205" actId="1076"/>
          <ac:grpSpMkLst>
            <pc:docMk/>
            <pc:sldMk cId="1106505371" sldId="256"/>
            <ac:grpSpMk id="11" creationId="{D85C76DF-740B-4ED9-B94C-F1BF22E22E12}"/>
          </ac:grpSpMkLst>
        </pc:grpChg>
        <pc:picChg chg="add del mod ord">
          <ac:chgData name="Yun Daeseung" userId="5ee0a0ea893e9255" providerId="LiveId" clId="{E01412A0-09D8-4B0A-B86C-DEAC27160D68}" dt="2021-12-08T11:29:25.608" v="813" actId="478"/>
          <ac:picMkLst>
            <pc:docMk/>
            <pc:sldMk cId="1106505371" sldId="256"/>
            <ac:picMk id="3" creationId="{2E11DCC0-C0C7-4B3C-9006-97758414C43A}"/>
          </ac:picMkLst>
        </pc:picChg>
        <pc:picChg chg="add del mod">
          <ac:chgData name="Yun Daeseung" userId="5ee0a0ea893e9255" providerId="LiveId" clId="{E01412A0-09D8-4B0A-B86C-DEAC27160D68}" dt="2021-12-08T11:28:21.245" v="812" actId="478"/>
          <ac:picMkLst>
            <pc:docMk/>
            <pc:sldMk cId="1106505371" sldId="256"/>
            <ac:picMk id="7" creationId="{0336728E-794C-4787-BBB4-D04C16420BA4}"/>
          </ac:picMkLst>
        </pc:picChg>
        <pc:picChg chg="mod topLvl">
          <ac:chgData name="Yun Daeseung" userId="5ee0a0ea893e9255" providerId="LiveId" clId="{E01412A0-09D8-4B0A-B86C-DEAC27160D68}" dt="2021-12-08T11:44:32.321" v="1204" actId="164"/>
          <ac:picMkLst>
            <pc:docMk/>
            <pc:sldMk cId="1106505371" sldId="256"/>
            <ac:picMk id="9" creationId="{FA2D13D6-89E0-4182-AAA6-BED8880008E5}"/>
          </ac:picMkLst>
        </pc:picChg>
      </pc:sldChg>
      <pc:sldChg chg="modSp mod">
        <pc:chgData name="Yun Daeseung" userId="5ee0a0ea893e9255" providerId="LiveId" clId="{E01412A0-09D8-4B0A-B86C-DEAC27160D68}" dt="2021-12-08T12:02:14.824" v="1701" actId="12"/>
        <pc:sldMkLst>
          <pc:docMk/>
          <pc:sldMk cId="2590944359" sldId="257"/>
        </pc:sldMkLst>
        <pc:spChg chg="mod">
          <ac:chgData name="Yun Daeseung" userId="5ee0a0ea893e9255" providerId="LiveId" clId="{E01412A0-09D8-4B0A-B86C-DEAC27160D68}" dt="2021-12-08T12:02:14.824" v="1701" actId="12"/>
          <ac:spMkLst>
            <pc:docMk/>
            <pc:sldMk cId="2590944359" sldId="257"/>
            <ac:spMk id="20" creationId="{79832B76-03C4-4BA6-AFEE-2FF5DC760507}"/>
          </ac:spMkLst>
        </pc:spChg>
        <pc:picChg chg="mod">
          <ac:chgData name="Yun Daeseung" userId="5ee0a0ea893e9255" providerId="LiveId" clId="{E01412A0-09D8-4B0A-B86C-DEAC27160D68}" dt="2021-12-08T11:52:07.454" v="1361" actId="1076"/>
          <ac:picMkLst>
            <pc:docMk/>
            <pc:sldMk cId="2590944359" sldId="257"/>
            <ac:picMk id="17" creationId="{B58854E5-7989-4152-B824-2A0F5193439B}"/>
          </ac:picMkLst>
        </pc:picChg>
      </pc:sldChg>
      <pc:sldChg chg="delSp modSp add mod">
        <pc:chgData name="Yun Daeseung" userId="5ee0a0ea893e9255" providerId="LiveId" clId="{E01412A0-09D8-4B0A-B86C-DEAC27160D68}" dt="2021-12-08T13:08:41.501" v="2570" actId="207"/>
        <pc:sldMkLst>
          <pc:docMk/>
          <pc:sldMk cId="1014801934" sldId="258"/>
        </pc:sldMkLst>
        <pc:spChg chg="mod">
          <ac:chgData name="Yun Daeseung" userId="5ee0a0ea893e9255" providerId="LiveId" clId="{E01412A0-09D8-4B0A-B86C-DEAC27160D68}" dt="2021-12-08T11:53:17.936" v="1368"/>
          <ac:spMkLst>
            <pc:docMk/>
            <pc:sldMk cId="1014801934" sldId="258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08:41.501" v="2570" actId="207"/>
          <ac:spMkLst>
            <pc:docMk/>
            <pc:sldMk cId="1014801934" sldId="258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1:54:15.980" v="1387" actId="478"/>
          <ac:picMkLst>
            <pc:docMk/>
            <pc:sldMk cId="1014801934" sldId="258"/>
            <ac:picMk id="17" creationId="{B58854E5-7989-4152-B824-2A0F5193439B}"/>
          </ac:picMkLst>
        </pc:picChg>
      </pc:sldChg>
      <pc:sldChg chg="modSp add mod">
        <pc:chgData name="Yun Daeseung" userId="5ee0a0ea893e9255" providerId="LiveId" clId="{E01412A0-09D8-4B0A-B86C-DEAC27160D68}" dt="2021-12-08T12:40:14.965" v="2138" actId="2710"/>
        <pc:sldMkLst>
          <pc:docMk/>
          <pc:sldMk cId="3919652004" sldId="259"/>
        </pc:sldMkLst>
        <pc:spChg chg="mod">
          <ac:chgData name="Yun Daeseung" userId="5ee0a0ea893e9255" providerId="LiveId" clId="{E01412A0-09D8-4B0A-B86C-DEAC27160D68}" dt="2021-12-08T12:02:47.425" v="1757" actId="20577"/>
          <ac:spMkLst>
            <pc:docMk/>
            <pc:sldMk cId="3919652004" sldId="259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2:40:14.965" v="2138" actId="2710"/>
          <ac:spMkLst>
            <pc:docMk/>
            <pc:sldMk cId="3919652004" sldId="25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8T12:40:28.471" v="2139" actId="2710"/>
        <pc:sldMkLst>
          <pc:docMk/>
          <pc:sldMk cId="880667126" sldId="260"/>
        </pc:sldMkLst>
        <pc:spChg chg="mod">
          <ac:chgData name="Yun Daeseung" userId="5ee0a0ea893e9255" providerId="LiveId" clId="{E01412A0-09D8-4B0A-B86C-DEAC27160D68}" dt="2021-12-08T12:40:28.471" v="2139" actId="2710"/>
          <ac:spMkLst>
            <pc:docMk/>
            <pc:sldMk cId="880667126" sldId="260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11:00.951" v="1846" actId="478"/>
          <ac:picMkLst>
            <pc:docMk/>
            <pc:sldMk cId="880667126" sldId="260"/>
            <ac:picMk id="3" creationId="{A7F76CCD-7CC0-4E31-A5E5-F8E2F93F52E4}"/>
          </ac:picMkLst>
        </pc:picChg>
        <pc:picChg chg="add del mod">
          <ac:chgData name="Yun Daeseung" userId="5ee0a0ea893e9255" providerId="LiveId" clId="{E01412A0-09D8-4B0A-B86C-DEAC27160D68}" dt="2021-12-08T12:29:00.145" v="1850" actId="478"/>
          <ac:picMkLst>
            <pc:docMk/>
            <pc:sldMk cId="880667126" sldId="260"/>
            <ac:picMk id="5" creationId="{ADDA8421-69A8-4D79-8D81-C91B3D8B7EA1}"/>
          </ac:picMkLst>
        </pc:picChg>
        <pc:picChg chg="add mod">
          <ac:chgData name="Yun Daeseung" userId="5ee0a0ea893e9255" providerId="LiveId" clId="{E01412A0-09D8-4B0A-B86C-DEAC27160D68}" dt="2021-12-08T12:31:20.883" v="1852" actId="1076"/>
          <ac:picMkLst>
            <pc:docMk/>
            <pc:sldMk cId="880667126" sldId="260"/>
            <ac:picMk id="7" creationId="{104E29DC-AB75-4A1A-B40C-3BD25FC78F1A}"/>
          </ac:picMkLst>
        </pc:picChg>
      </pc:sldChg>
      <pc:sldChg chg="addSp delSp modSp add mod">
        <pc:chgData name="Yun Daeseung" userId="5ee0a0ea893e9255" providerId="LiveId" clId="{E01412A0-09D8-4B0A-B86C-DEAC27160D68}" dt="2021-12-08T12:40:31.636" v="2140" actId="2710"/>
        <pc:sldMkLst>
          <pc:docMk/>
          <pc:sldMk cId="2129728844" sldId="261"/>
        </pc:sldMkLst>
        <pc:spChg chg="mod">
          <ac:chgData name="Yun Daeseung" userId="5ee0a0ea893e9255" providerId="LiveId" clId="{E01412A0-09D8-4B0A-B86C-DEAC27160D68}" dt="2021-12-08T12:40:31.636" v="2140" actId="2710"/>
          <ac:spMkLst>
            <pc:docMk/>
            <pc:sldMk cId="2129728844" sldId="261"/>
            <ac:spMk id="20" creationId="{79832B76-03C4-4BA6-AFEE-2FF5DC760507}"/>
          </ac:spMkLst>
        </pc:spChg>
        <pc:picChg chg="add mod">
          <ac:chgData name="Yun Daeseung" userId="5ee0a0ea893e9255" providerId="LiveId" clId="{E01412A0-09D8-4B0A-B86C-DEAC27160D68}" dt="2021-12-08T12:34:25.641" v="1861" actId="1076"/>
          <ac:picMkLst>
            <pc:docMk/>
            <pc:sldMk cId="2129728844" sldId="261"/>
            <ac:picMk id="3" creationId="{B6CB1065-D8F2-4DD1-9176-D2D28AF6293A}"/>
          </ac:picMkLst>
        </pc:picChg>
        <pc:picChg chg="del">
          <ac:chgData name="Yun Daeseung" userId="5ee0a0ea893e9255" providerId="LiveId" clId="{E01412A0-09D8-4B0A-B86C-DEAC27160D68}" dt="2021-12-08T12:33:30.314" v="1854" actId="478"/>
          <ac:picMkLst>
            <pc:docMk/>
            <pc:sldMk cId="2129728844" sldId="261"/>
            <ac:picMk id="7" creationId="{104E29DC-AB75-4A1A-B40C-3BD25FC78F1A}"/>
          </ac:picMkLst>
        </pc:picChg>
      </pc:sldChg>
      <pc:sldChg chg="addSp delSp modSp add del mod">
        <pc:chgData name="Yun Daeseung" userId="5ee0a0ea893e9255" providerId="LiveId" clId="{E01412A0-09D8-4B0A-B86C-DEAC27160D68}" dt="2021-12-09T12:29:03.725" v="3969" actId="47"/>
        <pc:sldMkLst>
          <pc:docMk/>
          <pc:sldMk cId="319994679" sldId="262"/>
        </pc:sldMkLst>
        <pc:spChg chg="mod">
          <ac:chgData name="Yun Daeseung" userId="5ee0a0ea893e9255" providerId="LiveId" clId="{E01412A0-09D8-4B0A-B86C-DEAC27160D68}" dt="2021-12-08T12:40:34.101" v="2141" actId="2710"/>
          <ac:spMkLst>
            <pc:docMk/>
            <pc:sldMk cId="319994679" sldId="262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34:41.158" v="1863" actId="478"/>
          <ac:picMkLst>
            <pc:docMk/>
            <pc:sldMk cId="319994679" sldId="262"/>
            <ac:picMk id="3" creationId="{B6CB1065-D8F2-4DD1-9176-D2D28AF6293A}"/>
          </ac:picMkLst>
        </pc:picChg>
        <pc:picChg chg="add mod">
          <ac:chgData name="Yun Daeseung" userId="5ee0a0ea893e9255" providerId="LiveId" clId="{E01412A0-09D8-4B0A-B86C-DEAC27160D68}" dt="2021-12-08T12:35:33.957" v="1868" actId="1076"/>
          <ac:picMkLst>
            <pc:docMk/>
            <pc:sldMk cId="319994679" sldId="262"/>
            <ac:picMk id="4" creationId="{5D5186D1-58CF-4D0C-99BE-5323009275FC}"/>
          </ac:picMkLst>
        </pc:picChg>
        <pc:picChg chg="add del mod">
          <ac:chgData name="Yun Daeseung" userId="5ee0a0ea893e9255" providerId="LiveId" clId="{E01412A0-09D8-4B0A-B86C-DEAC27160D68}" dt="2021-12-08T12:37:06.139" v="1877" actId="478"/>
          <ac:picMkLst>
            <pc:docMk/>
            <pc:sldMk cId="319994679" sldId="262"/>
            <ac:picMk id="7" creationId="{EA54DAD3-0C7E-478C-A214-C8CA49722429}"/>
          </ac:picMkLst>
        </pc:picChg>
      </pc:sldChg>
      <pc:sldChg chg="addSp delSp modSp add mod">
        <pc:chgData name="Yun Daeseung" userId="5ee0a0ea893e9255" providerId="LiveId" clId="{E01412A0-09D8-4B0A-B86C-DEAC27160D68}" dt="2021-12-08T12:40:09.593" v="2137" actId="2710"/>
        <pc:sldMkLst>
          <pc:docMk/>
          <pc:sldMk cId="4039925548" sldId="263"/>
        </pc:sldMkLst>
        <pc:spChg chg="mod">
          <ac:chgData name="Yun Daeseung" userId="5ee0a0ea893e9255" providerId="LiveId" clId="{E01412A0-09D8-4B0A-B86C-DEAC27160D68}" dt="2021-12-08T12:40:09.593" v="2137" actId="2710"/>
          <ac:spMkLst>
            <pc:docMk/>
            <pc:sldMk cId="4039925548" sldId="263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37:07.770" v="1878" actId="478"/>
          <ac:picMkLst>
            <pc:docMk/>
            <pc:sldMk cId="4039925548" sldId="263"/>
            <ac:picMk id="3" creationId="{FF9FDFA5-2934-4ACF-B010-6E2B12852435}"/>
          </ac:picMkLst>
        </pc:picChg>
        <pc:picChg chg="del">
          <ac:chgData name="Yun Daeseung" userId="5ee0a0ea893e9255" providerId="LiveId" clId="{E01412A0-09D8-4B0A-B86C-DEAC27160D68}" dt="2021-12-08T12:35:57.576" v="1870" actId="478"/>
          <ac:picMkLst>
            <pc:docMk/>
            <pc:sldMk cId="4039925548" sldId="263"/>
            <ac:picMk id="4" creationId="{5D5186D1-58CF-4D0C-99BE-5323009275FC}"/>
          </ac:picMkLst>
        </pc:picChg>
        <pc:picChg chg="add mod">
          <ac:chgData name="Yun Daeseung" userId="5ee0a0ea893e9255" providerId="LiveId" clId="{E01412A0-09D8-4B0A-B86C-DEAC27160D68}" dt="2021-12-08T12:37:08.280" v="1879"/>
          <ac:picMkLst>
            <pc:docMk/>
            <pc:sldMk cId="4039925548" sldId="263"/>
            <ac:picMk id="7" creationId="{82C5ADB9-B85B-44FD-BFFF-0783C98A5200}"/>
          </ac:picMkLst>
        </pc:picChg>
      </pc:sldChg>
      <pc:sldChg chg="delSp modSp add mod">
        <pc:chgData name="Yun Daeseung" userId="5ee0a0ea893e9255" providerId="LiveId" clId="{E01412A0-09D8-4B0A-B86C-DEAC27160D68}" dt="2021-12-08T13:31:58.688" v="3207" actId="20577"/>
        <pc:sldMkLst>
          <pc:docMk/>
          <pc:sldMk cId="494997244" sldId="264"/>
        </pc:sldMkLst>
        <pc:spChg chg="mod">
          <ac:chgData name="Yun Daeseung" userId="5ee0a0ea893e9255" providerId="LiveId" clId="{E01412A0-09D8-4B0A-B86C-DEAC27160D68}" dt="2021-12-08T13:31:58.688" v="3207" actId="20577"/>
          <ac:spMkLst>
            <pc:docMk/>
            <pc:sldMk cId="494997244" sldId="264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38:39.408" v="1881" actId="478"/>
          <ac:picMkLst>
            <pc:docMk/>
            <pc:sldMk cId="494997244" sldId="264"/>
            <ac:picMk id="7" creationId="{82C5ADB9-B85B-44FD-BFFF-0783C98A5200}"/>
          </ac:picMkLst>
        </pc:picChg>
      </pc:sldChg>
      <pc:sldChg chg="modSp add mod">
        <pc:chgData name="Yun Daeseung" userId="5ee0a0ea893e9255" providerId="LiveId" clId="{E01412A0-09D8-4B0A-B86C-DEAC27160D68}" dt="2021-12-08T13:31:57.206" v="3206" actId="20577"/>
        <pc:sldMkLst>
          <pc:docMk/>
          <pc:sldMk cId="798514872" sldId="265"/>
        </pc:sldMkLst>
        <pc:spChg chg="mod">
          <ac:chgData name="Yun Daeseung" userId="5ee0a0ea893e9255" providerId="LiveId" clId="{E01412A0-09D8-4B0A-B86C-DEAC27160D68}" dt="2021-12-08T13:31:57.206" v="3206" actId="20577"/>
          <ac:spMkLst>
            <pc:docMk/>
            <pc:sldMk cId="798514872" sldId="26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8T13:31:55.246" v="3205" actId="20577"/>
        <pc:sldMkLst>
          <pc:docMk/>
          <pc:sldMk cId="3890448267" sldId="266"/>
        </pc:sldMkLst>
        <pc:spChg chg="mod">
          <ac:chgData name="Yun Daeseung" userId="5ee0a0ea893e9255" providerId="LiveId" clId="{E01412A0-09D8-4B0A-B86C-DEAC27160D68}" dt="2021-12-08T13:31:55.246" v="3205" actId="20577"/>
          <ac:spMkLst>
            <pc:docMk/>
            <pc:sldMk cId="3890448267" sldId="266"/>
            <ac:spMk id="20" creationId="{79832B76-03C4-4BA6-AFEE-2FF5DC760507}"/>
          </ac:spMkLst>
        </pc:spChg>
        <pc:picChg chg="add mod">
          <ac:chgData name="Yun Daeseung" userId="5ee0a0ea893e9255" providerId="LiveId" clId="{E01412A0-09D8-4B0A-B86C-DEAC27160D68}" dt="2021-12-08T12:44:36.993" v="2258" actId="1076"/>
          <ac:picMkLst>
            <pc:docMk/>
            <pc:sldMk cId="3890448267" sldId="266"/>
            <ac:picMk id="3" creationId="{475E767C-9292-48EE-82A0-4C18BD186639}"/>
          </ac:picMkLst>
        </pc:picChg>
      </pc:sldChg>
      <pc:sldChg chg="addSp delSp modSp add mod">
        <pc:chgData name="Yun Daeseung" userId="5ee0a0ea893e9255" providerId="LiveId" clId="{E01412A0-09D8-4B0A-B86C-DEAC27160D68}" dt="2021-12-08T13:31:53.326" v="3204" actId="20577"/>
        <pc:sldMkLst>
          <pc:docMk/>
          <pc:sldMk cId="995168820" sldId="267"/>
        </pc:sldMkLst>
        <pc:spChg chg="mod">
          <ac:chgData name="Yun Daeseung" userId="5ee0a0ea893e9255" providerId="LiveId" clId="{E01412A0-09D8-4B0A-B86C-DEAC27160D68}" dt="2021-12-08T13:31:53.326" v="3204" actId="20577"/>
          <ac:spMkLst>
            <pc:docMk/>
            <pc:sldMk cId="995168820" sldId="267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45:12.562" v="2278" actId="478"/>
          <ac:picMkLst>
            <pc:docMk/>
            <pc:sldMk cId="995168820" sldId="267"/>
            <ac:picMk id="3" creationId="{475E767C-9292-48EE-82A0-4C18BD186639}"/>
          </ac:picMkLst>
        </pc:picChg>
        <pc:picChg chg="add mod">
          <ac:chgData name="Yun Daeseung" userId="5ee0a0ea893e9255" providerId="LiveId" clId="{E01412A0-09D8-4B0A-B86C-DEAC27160D68}" dt="2021-12-08T12:51:18.094" v="2397" actId="1076"/>
          <ac:picMkLst>
            <pc:docMk/>
            <pc:sldMk cId="995168820" sldId="267"/>
            <ac:picMk id="4" creationId="{32FEEA14-200F-4A0E-8DC5-2D1D38D2FDC6}"/>
          </ac:picMkLst>
        </pc:picChg>
        <pc:picChg chg="add del mod">
          <ac:chgData name="Yun Daeseung" userId="5ee0a0ea893e9255" providerId="LiveId" clId="{E01412A0-09D8-4B0A-B86C-DEAC27160D68}" dt="2021-12-08T12:51:06.161" v="2390" actId="478"/>
          <ac:picMkLst>
            <pc:docMk/>
            <pc:sldMk cId="995168820" sldId="267"/>
            <ac:picMk id="1026" creationId="{7F5B7523-68E2-4E10-B629-EC237D0CDE50}"/>
          </ac:picMkLst>
        </pc:picChg>
      </pc:sldChg>
      <pc:sldChg chg="addSp delSp modSp add mod">
        <pc:chgData name="Yun Daeseung" userId="5ee0a0ea893e9255" providerId="LiveId" clId="{E01412A0-09D8-4B0A-B86C-DEAC27160D68}" dt="2021-12-08T13:31:27.736" v="3141" actId="20577"/>
        <pc:sldMkLst>
          <pc:docMk/>
          <pc:sldMk cId="2127162882" sldId="268"/>
        </pc:sldMkLst>
        <pc:spChg chg="mod">
          <ac:chgData name="Yun Daeseung" userId="5ee0a0ea893e9255" providerId="LiveId" clId="{E01412A0-09D8-4B0A-B86C-DEAC27160D68}" dt="2021-12-08T13:31:27.736" v="3141" actId="20577"/>
          <ac:spMkLst>
            <pc:docMk/>
            <pc:sldMk cId="2127162882" sldId="268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52:44.850" v="2476" actId="478"/>
          <ac:picMkLst>
            <pc:docMk/>
            <pc:sldMk cId="2127162882" sldId="268"/>
            <ac:picMk id="4" creationId="{32FEEA14-200F-4A0E-8DC5-2D1D38D2FDC6}"/>
          </ac:picMkLst>
        </pc:picChg>
        <pc:picChg chg="add mod">
          <ac:chgData name="Yun Daeseung" userId="5ee0a0ea893e9255" providerId="LiveId" clId="{E01412A0-09D8-4B0A-B86C-DEAC27160D68}" dt="2021-12-08T12:55:47.120" v="2484" actId="1076"/>
          <ac:picMkLst>
            <pc:docMk/>
            <pc:sldMk cId="2127162882" sldId="268"/>
            <ac:picMk id="2050" creationId="{208ED1B8-FFCA-435A-B897-23D92117E51E}"/>
          </ac:picMkLst>
        </pc:picChg>
      </pc:sldChg>
      <pc:sldChg chg="addSp delSp modSp add mod">
        <pc:chgData name="Yun Daeseung" userId="5ee0a0ea893e9255" providerId="LiveId" clId="{E01412A0-09D8-4B0A-B86C-DEAC27160D68}" dt="2021-12-08T13:31:22.750" v="3140" actId="20577"/>
        <pc:sldMkLst>
          <pc:docMk/>
          <pc:sldMk cId="3887584577" sldId="269"/>
        </pc:sldMkLst>
        <pc:spChg chg="mod">
          <ac:chgData name="Yun Daeseung" userId="5ee0a0ea893e9255" providerId="LiveId" clId="{E01412A0-09D8-4B0A-B86C-DEAC27160D68}" dt="2021-12-08T13:31:22.750" v="3140" actId="20577"/>
          <ac:spMkLst>
            <pc:docMk/>
            <pc:sldMk cId="3887584577" sldId="269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59:42.455" v="2557" actId="478"/>
          <ac:picMkLst>
            <pc:docMk/>
            <pc:sldMk cId="3887584577" sldId="269"/>
            <ac:picMk id="3" creationId="{24618445-C116-40F6-82CB-3BC1AD57AE64}"/>
          </ac:picMkLst>
        </pc:picChg>
        <pc:picChg chg="add del mod">
          <ac:chgData name="Yun Daeseung" userId="5ee0a0ea893e9255" providerId="LiveId" clId="{E01412A0-09D8-4B0A-B86C-DEAC27160D68}" dt="2021-12-08T13:01:49.320" v="2561" actId="478"/>
          <ac:picMkLst>
            <pc:docMk/>
            <pc:sldMk cId="3887584577" sldId="269"/>
            <ac:picMk id="5" creationId="{331562A2-1C65-4F49-832C-61F3D46D1360}"/>
          </ac:picMkLst>
        </pc:picChg>
        <pc:picChg chg="add mod">
          <ac:chgData name="Yun Daeseung" userId="5ee0a0ea893e9255" providerId="LiveId" clId="{E01412A0-09D8-4B0A-B86C-DEAC27160D68}" dt="2021-12-08T13:07:26.569" v="2567" actId="1076"/>
          <ac:picMkLst>
            <pc:docMk/>
            <pc:sldMk cId="3887584577" sldId="269"/>
            <ac:picMk id="7" creationId="{5E79AFF6-DC8D-419B-BE2A-0F98BA4D3020}"/>
          </ac:picMkLst>
        </pc:picChg>
        <pc:picChg chg="add mod">
          <ac:chgData name="Yun Daeseung" userId="5ee0a0ea893e9255" providerId="LiveId" clId="{E01412A0-09D8-4B0A-B86C-DEAC27160D68}" dt="2021-12-08T13:16:06.308" v="2573" actId="1076"/>
          <ac:picMkLst>
            <pc:docMk/>
            <pc:sldMk cId="3887584577" sldId="269"/>
            <ac:picMk id="10" creationId="{964638CB-BB4C-4BE1-8D0E-9C1E79FF2DCE}"/>
          </ac:picMkLst>
        </pc:picChg>
        <pc:picChg chg="add mod">
          <ac:chgData name="Yun Daeseung" userId="5ee0a0ea893e9255" providerId="LiveId" clId="{E01412A0-09D8-4B0A-B86C-DEAC27160D68}" dt="2021-12-08T13:16:25.944" v="2577" actId="1076"/>
          <ac:picMkLst>
            <pc:docMk/>
            <pc:sldMk cId="3887584577" sldId="269"/>
            <ac:picMk id="12" creationId="{C0D8E23D-D3DF-4B83-9AA4-EB1CC2CF086E}"/>
          </ac:picMkLst>
        </pc:picChg>
        <pc:picChg chg="del">
          <ac:chgData name="Yun Daeseung" userId="5ee0a0ea893e9255" providerId="LiveId" clId="{E01412A0-09D8-4B0A-B86C-DEAC27160D68}" dt="2021-12-08T12:57:16.381" v="2554" actId="478"/>
          <ac:picMkLst>
            <pc:docMk/>
            <pc:sldMk cId="3887584577" sldId="269"/>
            <ac:picMk id="2050" creationId="{208ED1B8-FFCA-435A-B897-23D92117E51E}"/>
          </ac:picMkLst>
        </pc:picChg>
      </pc:sldChg>
      <pc:sldChg chg="delSp add del">
        <pc:chgData name="Yun Daeseung" userId="5ee0a0ea893e9255" providerId="LiveId" clId="{E01412A0-09D8-4B0A-B86C-DEAC27160D68}" dt="2021-12-08T13:16:55.137" v="2602" actId="47"/>
        <pc:sldMkLst>
          <pc:docMk/>
          <pc:sldMk cId="4034715149" sldId="270"/>
        </pc:sldMkLst>
        <pc:picChg chg="del">
          <ac:chgData name="Yun Daeseung" userId="5ee0a0ea893e9255" providerId="LiveId" clId="{E01412A0-09D8-4B0A-B86C-DEAC27160D68}" dt="2021-12-08T12:57:15.420" v="2553" actId="478"/>
          <ac:picMkLst>
            <pc:docMk/>
            <pc:sldMk cId="4034715149" sldId="270"/>
            <ac:picMk id="2050" creationId="{208ED1B8-FFCA-435A-B897-23D92117E51E}"/>
          </ac:picMkLst>
        </pc:picChg>
      </pc:sldChg>
      <pc:sldChg chg="delSp modSp add mod">
        <pc:chgData name="Yun Daeseung" userId="5ee0a0ea893e9255" providerId="LiveId" clId="{E01412A0-09D8-4B0A-B86C-DEAC27160D68}" dt="2021-12-09T12:29:29.095" v="3978"/>
        <pc:sldMkLst>
          <pc:docMk/>
          <pc:sldMk cId="1962736368" sldId="271"/>
        </pc:sldMkLst>
        <pc:spChg chg="mod">
          <ac:chgData name="Yun Daeseung" userId="5ee0a0ea893e9255" providerId="LiveId" clId="{E01412A0-09D8-4B0A-B86C-DEAC27160D68}" dt="2021-12-09T12:29:29.095" v="3978"/>
          <ac:spMkLst>
            <pc:docMk/>
            <pc:sldMk cId="1962736368" sldId="271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7" creationId="{5E79AFF6-DC8D-419B-BE2A-0F98BA4D3020}"/>
          </ac:picMkLst>
        </pc:pic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10" creationId="{964638CB-BB4C-4BE1-8D0E-9C1E79FF2DCE}"/>
          </ac:picMkLst>
        </pc:pic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12" creationId="{C0D8E23D-D3DF-4B83-9AA4-EB1CC2CF086E}"/>
          </ac:picMkLst>
        </pc:picChg>
      </pc:sldChg>
      <pc:sldChg chg="modSp add del mod">
        <pc:chgData name="Yun Daeseung" userId="5ee0a0ea893e9255" providerId="LiveId" clId="{E01412A0-09D8-4B0A-B86C-DEAC27160D68}" dt="2021-12-08T13:19:47.694" v="2637" actId="47"/>
        <pc:sldMkLst>
          <pc:docMk/>
          <pc:sldMk cId="1123118491" sldId="272"/>
        </pc:sldMkLst>
        <pc:spChg chg="mod">
          <ac:chgData name="Yun Daeseung" userId="5ee0a0ea893e9255" providerId="LiveId" clId="{E01412A0-09D8-4B0A-B86C-DEAC27160D68}" dt="2021-12-08T13:19:08.940" v="2635" actId="20577"/>
          <ac:spMkLst>
            <pc:docMk/>
            <pc:sldMk cId="1123118491" sldId="272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19:55.925" v="2639" actId="207"/>
        <pc:sldMkLst>
          <pc:docMk/>
          <pc:sldMk cId="1832589761" sldId="273"/>
        </pc:sldMkLst>
        <pc:spChg chg="mod">
          <ac:chgData name="Yun Daeseung" userId="5ee0a0ea893e9255" providerId="LiveId" clId="{E01412A0-09D8-4B0A-B86C-DEAC27160D68}" dt="2021-12-08T13:19:55.925" v="2639" actId="207"/>
          <ac:spMkLst>
            <pc:docMk/>
            <pc:sldMk cId="1832589761" sldId="273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0:57.274" v="2773" actId="20577"/>
        <pc:sldMkLst>
          <pc:docMk/>
          <pc:sldMk cId="1793869106" sldId="274"/>
        </pc:sldMkLst>
        <pc:spChg chg="mod">
          <ac:chgData name="Yun Daeseung" userId="5ee0a0ea893e9255" providerId="LiveId" clId="{E01412A0-09D8-4B0A-B86C-DEAC27160D68}" dt="2021-12-08T13:20:18.128" v="2673" actId="20577"/>
          <ac:spMkLst>
            <pc:docMk/>
            <pc:sldMk cId="1793869106" sldId="274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20:57.274" v="2773" actId="20577"/>
          <ac:spMkLst>
            <pc:docMk/>
            <pc:sldMk cId="1793869106" sldId="274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4:20.706" v="2824" actId="20577"/>
        <pc:sldMkLst>
          <pc:docMk/>
          <pc:sldMk cId="1626841166" sldId="275"/>
        </pc:sldMkLst>
        <pc:spChg chg="mod">
          <ac:chgData name="Yun Daeseung" userId="5ee0a0ea893e9255" providerId="LiveId" clId="{E01412A0-09D8-4B0A-B86C-DEAC27160D68}" dt="2021-12-08T13:24:20.706" v="2824" actId="20577"/>
          <ac:spMkLst>
            <pc:docMk/>
            <pc:sldMk cId="1626841166" sldId="275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4:56.591" v="2827" actId="207"/>
        <pc:sldMkLst>
          <pc:docMk/>
          <pc:sldMk cId="3602616344" sldId="276"/>
        </pc:sldMkLst>
        <pc:spChg chg="mod">
          <ac:chgData name="Yun Daeseung" userId="5ee0a0ea893e9255" providerId="LiveId" clId="{E01412A0-09D8-4B0A-B86C-DEAC27160D68}" dt="2021-12-08T13:24:56.591" v="2827" actId="207"/>
          <ac:spMkLst>
            <pc:docMk/>
            <pc:sldMk cId="3602616344" sldId="276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32:53.676" v="3272"/>
        <pc:sldMkLst>
          <pc:docMk/>
          <pc:sldMk cId="3277064937" sldId="277"/>
        </pc:sldMkLst>
        <pc:spChg chg="mod">
          <ac:chgData name="Yun Daeseung" userId="5ee0a0ea893e9255" providerId="LiveId" clId="{E01412A0-09D8-4B0A-B86C-DEAC27160D68}" dt="2021-12-08T13:25:26.931" v="2848" actId="20577"/>
          <ac:spMkLst>
            <pc:docMk/>
            <pc:sldMk cId="3277064937" sldId="277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32:53.676" v="3272"/>
          <ac:spMkLst>
            <pc:docMk/>
            <pc:sldMk cId="3277064937" sldId="277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4:01:40.065" v="3959" actId="20577"/>
        <pc:sldMkLst>
          <pc:docMk/>
          <pc:sldMk cId="86933081" sldId="278"/>
        </pc:sldMkLst>
        <pc:spChg chg="mod">
          <ac:chgData name="Yun Daeseung" userId="5ee0a0ea893e9255" providerId="LiveId" clId="{E01412A0-09D8-4B0A-B86C-DEAC27160D68}" dt="2021-12-08T14:01:40.065" v="3959" actId="20577"/>
          <ac:spMkLst>
            <pc:docMk/>
            <pc:sldMk cId="86933081" sldId="278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4:01:43.384" v="3968" actId="20577"/>
        <pc:sldMkLst>
          <pc:docMk/>
          <pc:sldMk cId="2459959359" sldId="279"/>
        </pc:sldMkLst>
        <pc:spChg chg="mod">
          <ac:chgData name="Yun Daeseung" userId="5ee0a0ea893e9255" providerId="LiveId" clId="{E01412A0-09D8-4B0A-B86C-DEAC27160D68}" dt="2021-12-08T14:01:43.384" v="3968" actId="20577"/>
          <ac:spMkLst>
            <pc:docMk/>
            <pc:sldMk cId="2459959359" sldId="27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8T13:59:30.559" v="3874" actId="20577"/>
        <pc:sldMkLst>
          <pc:docMk/>
          <pc:sldMk cId="916980598" sldId="280"/>
        </pc:sldMkLst>
        <pc:spChg chg="add del mod">
          <ac:chgData name="Yun Daeseung" userId="5ee0a0ea893e9255" providerId="LiveId" clId="{E01412A0-09D8-4B0A-B86C-DEAC27160D68}" dt="2021-12-08T13:46:51.563" v="3542"/>
          <ac:spMkLst>
            <pc:docMk/>
            <pc:sldMk cId="916980598" sldId="280"/>
            <ac:spMk id="2" creationId="{27810C24-C0BF-4639-BC77-A33C407D4264}"/>
          </ac:spMkLst>
        </pc:spChg>
        <pc:spChg chg="add mod">
          <ac:chgData name="Yun Daeseung" userId="5ee0a0ea893e9255" providerId="LiveId" clId="{E01412A0-09D8-4B0A-B86C-DEAC27160D68}" dt="2021-12-08T13:56:39.018" v="3773" actId="1076"/>
          <ac:spMkLst>
            <pc:docMk/>
            <pc:sldMk cId="916980598" sldId="280"/>
            <ac:spMk id="3" creationId="{C36D03CA-684D-4469-A873-32274C8DF6EA}"/>
          </ac:spMkLst>
        </pc:spChg>
        <pc:spChg chg="add mod">
          <ac:chgData name="Yun Daeseung" userId="5ee0a0ea893e9255" providerId="LiveId" clId="{E01412A0-09D8-4B0A-B86C-DEAC27160D68}" dt="2021-12-08T13:56:45.227" v="3778" actId="20577"/>
          <ac:spMkLst>
            <pc:docMk/>
            <pc:sldMk cId="916980598" sldId="280"/>
            <ac:spMk id="6" creationId="{5316BC4F-7012-4591-87FD-9404DDD2ABA4}"/>
          </ac:spMkLst>
        </pc:spChg>
        <pc:spChg chg="add mod">
          <ac:chgData name="Yun Daeseung" userId="5ee0a0ea893e9255" providerId="LiveId" clId="{E01412A0-09D8-4B0A-B86C-DEAC27160D68}" dt="2021-12-08T13:59:30.559" v="3874" actId="20577"/>
          <ac:spMkLst>
            <pc:docMk/>
            <pc:sldMk cId="916980598" sldId="280"/>
            <ac:spMk id="7" creationId="{AF197F59-9DDC-4577-BD90-1BEAE4ADF83D}"/>
          </ac:spMkLst>
        </pc:spChg>
        <pc:spChg chg="mod">
          <ac:chgData name="Yun Daeseung" userId="5ee0a0ea893e9255" providerId="LiveId" clId="{E01412A0-09D8-4B0A-B86C-DEAC27160D68}" dt="2021-12-08T13:33:41.196" v="3297" actId="255"/>
          <ac:spMkLst>
            <pc:docMk/>
            <pc:sldMk cId="916980598" sldId="280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2:37:55.958" v="4327" actId="313"/>
        <pc:sldMkLst>
          <pc:docMk/>
          <pc:sldMk cId="373359897" sldId="281"/>
        </pc:sldMkLst>
        <pc:spChg chg="add del">
          <ac:chgData name="Yun Daeseung" userId="5ee0a0ea893e9255" providerId="LiveId" clId="{E01412A0-09D8-4B0A-B86C-DEAC27160D68}" dt="2021-12-09T12:35:46.665" v="4233"/>
          <ac:spMkLst>
            <pc:docMk/>
            <pc:sldMk cId="373359897" sldId="281"/>
            <ac:spMk id="2" creationId="{64E598AF-DE60-4E93-803A-5188F26C070B}"/>
          </ac:spMkLst>
        </pc:spChg>
        <pc:spChg chg="add del">
          <ac:chgData name="Yun Daeseung" userId="5ee0a0ea893e9255" providerId="LiveId" clId="{E01412A0-09D8-4B0A-B86C-DEAC27160D68}" dt="2021-12-09T12:35:50.848" v="4239"/>
          <ac:spMkLst>
            <pc:docMk/>
            <pc:sldMk cId="373359897" sldId="281"/>
            <ac:spMk id="3" creationId="{24F0E81F-851C-40DF-A0D8-ECACF0C1B8F8}"/>
          </ac:spMkLst>
        </pc:spChg>
        <pc:spChg chg="add mod">
          <ac:chgData name="Yun Daeseung" userId="5ee0a0ea893e9255" providerId="LiveId" clId="{E01412A0-09D8-4B0A-B86C-DEAC27160D68}" dt="2021-12-09T12:33:15.936" v="4156"/>
          <ac:spMkLst>
            <pc:docMk/>
            <pc:sldMk cId="373359897" sldId="281"/>
            <ac:spMk id="4" creationId="{BE2859EE-06DF-41A8-8107-C1706FD92F6F}"/>
          </ac:spMkLst>
        </pc:spChg>
        <pc:spChg chg="add mod">
          <ac:chgData name="Yun Daeseung" userId="5ee0a0ea893e9255" providerId="LiveId" clId="{E01412A0-09D8-4B0A-B86C-DEAC27160D68}" dt="2021-12-09T12:33:42.978" v="4163" actId="20577"/>
          <ac:spMkLst>
            <pc:docMk/>
            <pc:sldMk cId="373359897" sldId="281"/>
            <ac:spMk id="5" creationId="{D7F99A4D-2D7E-45C7-B814-C3E02B6A108E}"/>
          </ac:spMkLst>
        </pc:spChg>
        <pc:spChg chg="add mod">
          <ac:chgData name="Yun Daeseung" userId="5ee0a0ea893e9255" providerId="LiveId" clId="{E01412A0-09D8-4B0A-B86C-DEAC27160D68}" dt="2021-12-09T12:33:50.743" v="4178" actId="313"/>
          <ac:spMkLst>
            <pc:docMk/>
            <pc:sldMk cId="373359897" sldId="281"/>
            <ac:spMk id="6" creationId="{DA27E4CD-C06C-44A3-A97D-2D046CC0D8C8}"/>
          </ac:spMkLst>
        </pc:spChg>
        <pc:spChg chg="add mod">
          <ac:chgData name="Yun Daeseung" userId="5ee0a0ea893e9255" providerId="LiveId" clId="{E01412A0-09D8-4B0A-B86C-DEAC27160D68}" dt="2021-12-09T12:34:14.656" v="4226" actId="313"/>
          <ac:spMkLst>
            <pc:docMk/>
            <pc:sldMk cId="373359897" sldId="281"/>
            <ac:spMk id="7" creationId="{5B707928-A1C3-4D10-8D70-2164B1C3EF3C}"/>
          </ac:spMkLst>
        </pc:spChg>
        <pc:spChg chg="add del mod">
          <ac:chgData name="Yun Daeseung" userId="5ee0a0ea893e9255" providerId="LiveId" clId="{E01412A0-09D8-4B0A-B86C-DEAC27160D68}" dt="2021-12-09T12:36:29.943" v="4275" actId="313"/>
          <ac:spMkLst>
            <pc:docMk/>
            <pc:sldMk cId="373359897" sldId="281"/>
            <ac:spMk id="8" creationId="{DCD51AC7-F97E-4D0B-970B-66D334ED110C}"/>
          </ac:spMkLst>
        </pc:spChg>
        <pc:spChg chg="add mod">
          <ac:chgData name="Yun Daeseung" userId="5ee0a0ea893e9255" providerId="LiveId" clId="{E01412A0-09D8-4B0A-B86C-DEAC27160D68}" dt="2021-12-09T12:36:52.135" v="4287" actId="313"/>
          <ac:spMkLst>
            <pc:docMk/>
            <pc:sldMk cId="373359897" sldId="281"/>
            <ac:spMk id="10" creationId="{C97831BF-C0F8-443E-B239-8030CCDD5D08}"/>
          </ac:spMkLst>
        </pc:spChg>
        <pc:spChg chg="add mod">
          <ac:chgData name="Yun Daeseung" userId="5ee0a0ea893e9255" providerId="LiveId" clId="{E01412A0-09D8-4B0A-B86C-DEAC27160D68}" dt="2021-12-09T12:37:48.365" v="4314" actId="20577"/>
          <ac:spMkLst>
            <pc:docMk/>
            <pc:sldMk cId="373359897" sldId="281"/>
            <ac:spMk id="11" creationId="{A734BF4C-4570-433C-A9E0-DADA9F3C3A2F}"/>
          </ac:spMkLst>
        </pc:spChg>
        <pc:spChg chg="add mod">
          <ac:chgData name="Yun Daeseung" userId="5ee0a0ea893e9255" providerId="LiveId" clId="{E01412A0-09D8-4B0A-B86C-DEAC27160D68}" dt="2021-12-09T12:37:07.042" v="4308" actId="313"/>
          <ac:spMkLst>
            <pc:docMk/>
            <pc:sldMk cId="373359897" sldId="281"/>
            <ac:spMk id="12" creationId="{E5196DF0-46FE-416F-8274-FEDFAB2248A2}"/>
          </ac:spMkLst>
        </pc:spChg>
        <pc:spChg chg="add mod">
          <ac:chgData name="Yun Daeseung" userId="5ee0a0ea893e9255" providerId="LiveId" clId="{E01412A0-09D8-4B0A-B86C-DEAC27160D68}" dt="2021-12-09T12:37:55.958" v="4327" actId="313"/>
          <ac:spMkLst>
            <pc:docMk/>
            <pc:sldMk cId="373359897" sldId="281"/>
            <ac:spMk id="13" creationId="{886BDF67-F5B7-4136-A348-FAAC7723855E}"/>
          </ac:spMkLst>
        </pc:spChg>
        <pc:spChg chg="mod">
          <ac:chgData name="Yun Daeseung" userId="5ee0a0ea893e9255" providerId="LiveId" clId="{E01412A0-09D8-4B0A-B86C-DEAC27160D68}" dt="2021-12-08T13:33:50.361" v="3299" actId="20577"/>
          <ac:spMkLst>
            <pc:docMk/>
            <pc:sldMk cId="373359897" sldId="28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3:00:08.928" v="4494"/>
        <pc:sldMkLst>
          <pc:docMk/>
          <pc:sldMk cId="3063493443" sldId="282"/>
        </pc:sldMkLst>
        <pc:spChg chg="add mod">
          <ac:chgData name="Yun Daeseung" userId="5ee0a0ea893e9255" providerId="LiveId" clId="{E01412A0-09D8-4B0A-B86C-DEAC27160D68}" dt="2021-12-09T13:00:08.928" v="4494"/>
          <ac:spMkLst>
            <pc:docMk/>
            <pc:sldMk cId="3063493443" sldId="282"/>
            <ac:spMk id="4" creationId="{D8E2EC99-89FC-4478-BF1F-8335E2325EC0}"/>
          </ac:spMkLst>
        </pc:spChg>
        <pc:spChg chg="add mod">
          <ac:chgData name="Yun Daeseung" userId="5ee0a0ea893e9255" providerId="LiveId" clId="{E01412A0-09D8-4B0A-B86C-DEAC27160D68}" dt="2021-12-09T12:52:08.304" v="4424" actId="20577"/>
          <ac:spMkLst>
            <pc:docMk/>
            <pc:sldMk cId="3063493443" sldId="282"/>
            <ac:spMk id="5" creationId="{0550315C-C65E-4365-9B42-BC784ADD0E86}"/>
          </ac:spMkLst>
        </pc:spChg>
        <pc:spChg chg="add mod">
          <ac:chgData name="Yun Daeseung" userId="5ee0a0ea893e9255" providerId="LiveId" clId="{E01412A0-09D8-4B0A-B86C-DEAC27160D68}" dt="2021-12-09T12:51:12.434" v="4382" actId="20577"/>
          <ac:spMkLst>
            <pc:docMk/>
            <pc:sldMk cId="3063493443" sldId="282"/>
            <ac:spMk id="6" creationId="{C8EFC19F-3E3B-4FDC-9CAB-6F1ABA70EC59}"/>
          </ac:spMkLst>
        </pc:spChg>
        <pc:spChg chg="add mod">
          <ac:chgData name="Yun Daeseung" userId="5ee0a0ea893e9255" providerId="LiveId" clId="{E01412A0-09D8-4B0A-B86C-DEAC27160D68}" dt="2021-12-09T12:51:36.474" v="4394" actId="20577"/>
          <ac:spMkLst>
            <pc:docMk/>
            <pc:sldMk cId="3063493443" sldId="282"/>
            <ac:spMk id="7" creationId="{CE3777AD-F27B-4894-B589-4BAD1BEBA311}"/>
          </ac:spMkLst>
        </pc:spChg>
        <pc:spChg chg="add mod">
          <ac:chgData name="Yun Daeseung" userId="5ee0a0ea893e9255" providerId="LiveId" clId="{E01412A0-09D8-4B0A-B86C-DEAC27160D68}" dt="2021-12-09T12:51:38.624" v="4396" actId="20577"/>
          <ac:spMkLst>
            <pc:docMk/>
            <pc:sldMk cId="3063493443" sldId="282"/>
            <ac:spMk id="8" creationId="{C75BA453-4276-430D-8B22-1A512D4591D7}"/>
          </ac:spMkLst>
        </pc:spChg>
        <pc:spChg chg="add del mod">
          <ac:chgData name="Yun Daeseung" userId="5ee0a0ea893e9255" providerId="LiveId" clId="{E01412A0-09D8-4B0A-B86C-DEAC27160D68}" dt="2021-12-09T12:52:00.414" v="4420" actId="313"/>
          <ac:spMkLst>
            <pc:docMk/>
            <pc:sldMk cId="3063493443" sldId="282"/>
            <ac:spMk id="10" creationId="{AC79AD49-E540-46FD-B7A5-0F2594E18E50}"/>
          </ac:spMkLst>
        </pc:spChg>
        <pc:spChg chg="add mod">
          <ac:chgData name="Yun Daeseung" userId="5ee0a0ea893e9255" providerId="LiveId" clId="{E01412A0-09D8-4B0A-B86C-DEAC27160D68}" dt="2021-12-09T12:52:02.474" v="4421" actId="20577"/>
          <ac:spMkLst>
            <pc:docMk/>
            <pc:sldMk cId="3063493443" sldId="282"/>
            <ac:spMk id="11" creationId="{642D1B06-2BA8-410E-BFB1-DD0587027375}"/>
          </ac:spMkLst>
        </pc:spChg>
        <pc:spChg chg="mod">
          <ac:chgData name="Yun Daeseung" userId="5ee0a0ea893e9255" providerId="LiveId" clId="{E01412A0-09D8-4B0A-B86C-DEAC27160D68}" dt="2021-12-08T13:33:55.986" v="3301" actId="20577"/>
          <ac:spMkLst>
            <pc:docMk/>
            <pc:sldMk cId="3063493443" sldId="282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3:34:44.143" v="4803"/>
        <pc:sldMkLst>
          <pc:docMk/>
          <pc:sldMk cId="1707992765" sldId="283"/>
        </pc:sldMkLst>
        <pc:spChg chg="add del mod">
          <ac:chgData name="Yun Daeseung" userId="5ee0a0ea893e9255" providerId="LiveId" clId="{E01412A0-09D8-4B0A-B86C-DEAC27160D68}" dt="2021-12-09T13:00:44.816" v="4510" actId="478"/>
          <ac:spMkLst>
            <pc:docMk/>
            <pc:sldMk cId="1707992765" sldId="283"/>
            <ac:spMk id="4" creationId="{4393F506-BD16-430A-8E8A-1720AB73D517}"/>
          </ac:spMkLst>
        </pc:spChg>
        <pc:spChg chg="add del mod">
          <ac:chgData name="Yun Daeseung" userId="5ee0a0ea893e9255" providerId="LiveId" clId="{E01412A0-09D8-4B0A-B86C-DEAC27160D68}" dt="2021-12-09T13:00:43.355" v="4509" actId="478"/>
          <ac:spMkLst>
            <pc:docMk/>
            <pc:sldMk cId="1707992765" sldId="283"/>
            <ac:spMk id="5" creationId="{444AFADE-F06E-4FC6-A937-5F7B20AFCBBB}"/>
          </ac:spMkLst>
        </pc:spChg>
        <pc:spChg chg="add mod">
          <ac:chgData name="Yun Daeseung" userId="5ee0a0ea893e9255" providerId="LiveId" clId="{E01412A0-09D8-4B0A-B86C-DEAC27160D68}" dt="2021-12-09T13:34:44.143" v="4803"/>
          <ac:spMkLst>
            <pc:docMk/>
            <pc:sldMk cId="1707992765" sldId="283"/>
            <ac:spMk id="6" creationId="{408833D7-6DDB-4E7F-B964-CA919FDF3999}"/>
          </ac:spMkLst>
        </pc:spChg>
        <pc:spChg chg="add mod">
          <ac:chgData name="Yun Daeseung" userId="5ee0a0ea893e9255" providerId="LiveId" clId="{E01412A0-09D8-4B0A-B86C-DEAC27160D68}" dt="2021-12-09T13:01:33.155" v="4582" actId="20577"/>
          <ac:spMkLst>
            <pc:docMk/>
            <pc:sldMk cId="1707992765" sldId="283"/>
            <ac:spMk id="7" creationId="{D53A6D20-1AFD-4E68-B11C-FD4B3336C3F5}"/>
          </ac:spMkLst>
        </pc:spChg>
        <pc:spChg chg="add mod">
          <ac:chgData name="Yun Daeseung" userId="5ee0a0ea893e9255" providerId="LiveId" clId="{E01412A0-09D8-4B0A-B86C-DEAC27160D68}" dt="2021-12-09T13:01:37.612" v="4589" actId="20577"/>
          <ac:spMkLst>
            <pc:docMk/>
            <pc:sldMk cId="1707992765" sldId="283"/>
            <ac:spMk id="8" creationId="{D778C82A-EBE9-48D0-B78B-8E134E06F8D1}"/>
          </ac:spMkLst>
        </pc:spChg>
        <pc:spChg chg="mod">
          <ac:chgData name="Yun Daeseung" userId="5ee0a0ea893e9255" providerId="LiveId" clId="{E01412A0-09D8-4B0A-B86C-DEAC27160D68}" dt="2021-12-08T13:34:03.776" v="3303" actId="20577"/>
          <ac:spMkLst>
            <pc:docMk/>
            <pc:sldMk cId="1707992765" sldId="283"/>
            <ac:spMk id="20" creationId="{79832B76-03C4-4BA6-AFEE-2FF5DC760507}"/>
          </ac:spMkLst>
        </pc:spChg>
      </pc:sldChg>
      <pc:sldChg chg="addSp modSp add mod ord">
        <pc:chgData name="Yun Daeseung" userId="5ee0a0ea893e9255" providerId="LiveId" clId="{E01412A0-09D8-4B0A-B86C-DEAC27160D68}" dt="2021-12-11T05:38:42.897" v="11463"/>
        <pc:sldMkLst>
          <pc:docMk/>
          <pc:sldMk cId="4115159746" sldId="284"/>
        </pc:sldMkLst>
        <pc:spChg chg="add mod">
          <ac:chgData name="Yun Daeseung" userId="5ee0a0ea893e9255" providerId="LiveId" clId="{E01412A0-09D8-4B0A-B86C-DEAC27160D68}" dt="2021-12-09T13:02:10.784" v="4646"/>
          <ac:spMkLst>
            <pc:docMk/>
            <pc:sldMk cId="4115159746" sldId="284"/>
            <ac:spMk id="4" creationId="{2C04EBB9-014B-482C-BBBA-66D70B66EC33}"/>
          </ac:spMkLst>
        </pc:spChg>
        <pc:spChg chg="add mod">
          <ac:chgData name="Yun Daeseung" userId="5ee0a0ea893e9255" providerId="LiveId" clId="{E01412A0-09D8-4B0A-B86C-DEAC27160D68}" dt="2021-12-09T13:14:39.273" v="4685" actId="20577"/>
          <ac:spMkLst>
            <pc:docMk/>
            <pc:sldMk cId="4115159746" sldId="284"/>
            <ac:spMk id="5" creationId="{C5F03162-4ED6-492C-A246-BCDD7E66E495}"/>
          </ac:spMkLst>
        </pc:spChg>
        <pc:spChg chg="add mod">
          <ac:chgData name="Yun Daeseung" userId="5ee0a0ea893e9255" providerId="LiveId" clId="{E01412A0-09D8-4B0A-B86C-DEAC27160D68}" dt="2021-12-09T13:14:43.399" v="4688" actId="20577"/>
          <ac:spMkLst>
            <pc:docMk/>
            <pc:sldMk cId="4115159746" sldId="284"/>
            <ac:spMk id="6" creationId="{93435A62-5113-4A63-9703-A1B47D27B305}"/>
          </ac:spMkLst>
        </pc:spChg>
        <pc:spChg chg="mod">
          <ac:chgData name="Yun Daeseung" userId="5ee0a0ea893e9255" providerId="LiveId" clId="{E01412A0-09D8-4B0A-B86C-DEAC27160D68}" dt="2021-12-08T13:34:15.607" v="3307" actId="20577"/>
          <ac:spMkLst>
            <pc:docMk/>
            <pc:sldMk cId="4115159746" sldId="28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9T13:35:17.283" v="4831" actId="20577"/>
        <pc:sldMkLst>
          <pc:docMk/>
          <pc:sldMk cId="810943722" sldId="285"/>
        </pc:sldMkLst>
        <pc:spChg chg="add mod">
          <ac:chgData name="Yun Daeseung" userId="5ee0a0ea893e9255" providerId="LiveId" clId="{E01412A0-09D8-4B0A-B86C-DEAC27160D68}" dt="2021-12-09T13:34:32.984" v="4767"/>
          <ac:spMkLst>
            <pc:docMk/>
            <pc:sldMk cId="810943722" sldId="285"/>
            <ac:spMk id="4" creationId="{678D5DD6-DE04-49A2-9F2A-06FC2DF23FD8}"/>
          </ac:spMkLst>
        </pc:spChg>
        <pc:spChg chg="add mod">
          <ac:chgData name="Yun Daeseung" userId="5ee0a0ea893e9255" providerId="LiveId" clId="{E01412A0-09D8-4B0A-B86C-DEAC27160D68}" dt="2021-12-09T13:35:13.388" v="4830" actId="20577"/>
          <ac:spMkLst>
            <pc:docMk/>
            <pc:sldMk cId="810943722" sldId="285"/>
            <ac:spMk id="5" creationId="{4410D4B1-C10B-43EE-A785-7E21FAC8AF58}"/>
          </ac:spMkLst>
        </pc:spChg>
        <pc:spChg chg="add mod">
          <ac:chgData name="Yun Daeseung" userId="5ee0a0ea893e9255" providerId="LiveId" clId="{E01412A0-09D8-4B0A-B86C-DEAC27160D68}" dt="2021-12-09T13:35:17.283" v="4831" actId="20577"/>
          <ac:spMkLst>
            <pc:docMk/>
            <pc:sldMk cId="810943722" sldId="285"/>
            <ac:spMk id="6" creationId="{65D68956-68E9-45D9-86FF-EAFC022C6D5A}"/>
          </ac:spMkLst>
        </pc:spChg>
        <pc:spChg chg="mod">
          <ac:chgData name="Yun Daeseung" userId="5ee0a0ea893e9255" providerId="LiveId" clId="{E01412A0-09D8-4B0A-B86C-DEAC27160D68}" dt="2021-12-08T13:34:19.656" v="3309" actId="20577"/>
          <ac:spMkLst>
            <pc:docMk/>
            <pc:sldMk cId="810943722" sldId="28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09:23:49.109" v="5138" actId="20577"/>
        <pc:sldMkLst>
          <pc:docMk/>
          <pc:sldMk cId="1503050282" sldId="286"/>
        </pc:sldMkLst>
        <pc:spChg chg="add mod">
          <ac:chgData name="Yun Daeseung" userId="5ee0a0ea893e9255" providerId="LiveId" clId="{E01412A0-09D8-4B0A-B86C-DEAC27160D68}" dt="2021-12-09T14:02:02.149" v="5129" actId="20577"/>
          <ac:spMkLst>
            <pc:docMk/>
            <pc:sldMk cId="1503050282" sldId="286"/>
            <ac:spMk id="4" creationId="{9AEF9F01-2DD3-4E73-A950-7D158DD0B3D9}"/>
          </ac:spMkLst>
        </pc:spChg>
        <pc:spChg chg="add mod">
          <ac:chgData name="Yun Daeseung" userId="5ee0a0ea893e9255" providerId="LiveId" clId="{E01412A0-09D8-4B0A-B86C-DEAC27160D68}" dt="2021-12-10T09:23:47.312" v="5136" actId="20577"/>
          <ac:spMkLst>
            <pc:docMk/>
            <pc:sldMk cId="1503050282" sldId="286"/>
            <ac:spMk id="5" creationId="{5449135E-65E9-4EA1-B5EF-B61D9820EC21}"/>
          </ac:spMkLst>
        </pc:spChg>
        <pc:spChg chg="add mod">
          <ac:chgData name="Yun Daeseung" userId="5ee0a0ea893e9255" providerId="LiveId" clId="{E01412A0-09D8-4B0A-B86C-DEAC27160D68}" dt="2021-12-10T09:23:49.109" v="5138" actId="20577"/>
          <ac:spMkLst>
            <pc:docMk/>
            <pc:sldMk cId="1503050282" sldId="286"/>
            <ac:spMk id="6" creationId="{4ABDDC77-FD01-409E-9A27-BA34D084FC04}"/>
          </ac:spMkLst>
        </pc:spChg>
        <pc:spChg chg="mod">
          <ac:chgData name="Yun Daeseung" userId="5ee0a0ea893e9255" providerId="LiveId" clId="{E01412A0-09D8-4B0A-B86C-DEAC27160D68}" dt="2021-12-08T13:34:24.216" v="3311" actId="20577"/>
          <ac:spMkLst>
            <pc:docMk/>
            <pc:sldMk cId="1503050282" sldId="28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28:00.169" v="5381" actId="20577"/>
        <pc:sldMkLst>
          <pc:docMk/>
          <pc:sldMk cId="1658660864" sldId="287"/>
        </pc:sldMkLst>
        <pc:spChg chg="add mod">
          <ac:chgData name="Yun Daeseung" userId="5ee0a0ea893e9255" providerId="LiveId" clId="{E01412A0-09D8-4B0A-B86C-DEAC27160D68}" dt="2021-12-10T10:27:35.313" v="5352" actId="20577"/>
          <ac:spMkLst>
            <pc:docMk/>
            <pc:sldMk cId="1658660864" sldId="287"/>
            <ac:spMk id="4" creationId="{85083233-EB30-44D6-B3D4-FCCD766A7418}"/>
          </ac:spMkLst>
        </pc:spChg>
        <pc:spChg chg="add mod">
          <ac:chgData name="Yun Daeseung" userId="5ee0a0ea893e9255" providerId="LiveId" clId="{E01412A0-09D8-4B0A-B86C-DEAC27160D68}" dt="2021-12-10T10:27:38.765" v="5356" actId="20577"/>
          <ac:spMkLst>
            <pc:docMk/>
            <pc:sldMk cId="1658660864" sldId="287"/>
            <ac:spMk id="5" creationId="{40F78BBD-800C-4CAB-A450-0E0083BE7FF8}"/>
          </ac:spMkLst>
        </pc:spChg>
        <pc:spChg chg="add mod">
          <ac:chgData name="Yun Daeseung" userId="5ee0a0ea893e9255" providerId="LiveId" clId="{E01412A0-09D8-4B0A-B86C-DEAC27160D68}" dt="2021-12-10T10:27:18.120" v="5330"/>
          <ac:spMkLst>
            <pc:docMk/>
            <pc:sldMk cId="1658660864" sldId="287"/>
            <ac:spMk id="6" creationId="{0743FC53-4AC2-4287-BAD7-9406E66E8A5B}"/>
          </ac:spMkLst>
        </pc:spChg>
        <pc:spChg chg="add mod">
          <ac:chgData name="Yun Daeseung" userId="5ee0a0ea893e9255" providerId="LiveId" clId="{E01412A0-09D8-4B0A-B86C-DEAC27160D68}" dt="2021-12-10T10:27:47.639" v="5368" actId="20577"/>
          <ac:spMkLst>
            <pc:docMk/>
            <pc:sldMk cId="1658660864" sldId="287"/>
            <ac:spMk id="7" creationId="{25E76B50-16B1-4634-A9E6-81142C7ACC54}"/>
          </ac:spMkLst>
        </pc:spChg>
        <pc:spChg chg="add mod">
          <ac:chgData name="Yun Daeseung" userId="5ee0a0ea893e9255" providerId="LiveId" clId="{E01412A0-09D8-4B0A-B86C-DEAC27160D68}" dt="2021-12-10T10:27:50.607" v="5372" actId="20577"/>
          <ac:spMkLst>
            <pc:docMk/>
            <pc:sldMk cId="1658660864" sldId="287"/>
            <ac:spMk id="8" creationId="{EB3CEA0E-5FB5-4240-876F-CFFDADDDF022}"/>
          </ac:spMkLst>
        </pc:spChg>
        <pc:spChg chg="add mod">
          <ac:chgData name="Yun Daeseung" userId="5ee0a0ea893e9255" providerId="LiveId" clId="{E01412A0-09D8-4B0A-B86C-DEAC27160D68}" dt="2021-12-10T10:27:57.810" v="5380" actId="20577"/>
          <ac:spMkLst>
            <pc:docMk/>
            <pc:sldMk cId="1658660864" sldId="287"/>
            <ac:spMk id="10" creationId="{50E0B55F-6CEA-4523-A982-84F64617BE8B}"/>
          </ac:spMkLst>
        </pc:spChg>
        <pc:spChg chg="add mod">
          <ac:chgData name="Yun Daeseung" userId="5ee0a0ea893e9255" providerId="LiveId" clId="{E01412A0-09D8-4B0A-B86C-DEAC27160D68}" dt="2021-12-10T10:28:00.169" v="5381" actId="20577"/>
          <ac:spMkLst>
            <pc:docMk/>
            <pc:sldMk cId="1658660864" sldId="287"/>
            <ac:spMk id="11" creationId="{61B84C99-A5A4-4D97-A0AB-6D5623DAAFC9}"/>
          </ac:spMkLst>
        </pc:spChg>
        <pc:spChg chg="mod">
          <ac:chgData name="Yun Daeseung" userId="5ee0a0ea893e9255" providerId="LiveId" clId="{E01412A0-09D8-4B0A-B86C-DEAC27160D68}" dt="2021-12-08T13:34:29.406" v="3313" actId="20577"/>
          <ac:spMkLst>
            <pc:docMk/>
            <pc:sldMk cId="1658660864" sldId="287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30:20.688" v="5507" actId="20577"/>
        <pc:sldMkLst>
          <pc:docMk/>
          <pc:sldMk cId="1577924829" sldId="288"/>
        </pc:sldMkLst>
        <pc:spChg chg="add mod">
          <ac:chgData name="Yun Daeseung" userId="5ee0a0ea893e9255" providerId="LiveId" clId="{E01412A0-09D8-4B0A-B86C-DEAC27160D68}" dt="2021-12-10T10:30:11.926" v="5501"/>
          <ac:spMkLst>
            <pc:docMk/>
            <pc:sldMk cId="1577924829" sldId="288"/>
            <ac:spMk id="4" creationId="{3CBACCB6-B459-4C85-92BB-A3E10AAE441C}"/>
          </ac:spMkLst>
        </pc:spChg>
        <pc:spChg chg="add mod">
          <ac:chgData name="Yun Daeseung" userId="5ee0a0ea893e9255" providerId="LiveId" clId="{E01412A0-09D8-4B0A-B86C-DEAC27160D68}" dt="2021-12-10T10:30:18.438" v="5506" actId="20577"/>
          <ac:spMkLst>
            <pc:docMk/>
            <pc:sldMk cId="1577924829" sldId="288"/>
            <ac:spMk id="5" creationId="{91129BBD-E58D-446E-B5F5-9979F7C065BB}"/>
          </ac:spMkLst>
        </pc:spChg>
        <pc:spChg chg="add mod">
          <ac:chgData name="Yun Daeseung" userId="5ee0a0ea893e9255" providerId="LiveId" clId="{E01412A0-09D8-4B0A-B86C-DEAC27160D68}" dt="2021-12-10T10:30:20.688" v="5507" actId="20577"/>
          <ac:spMkLst>
            <pc:docMk/>
            <pc:sldMk cId="1577924829" sldId="288"/>
            <ac:spMk id="6" creationId="{89E66D9A-D08A-484E-AD59-E45677813E28}"/>
          </ac:spMkLst>
        </pc:spChg>
        <pc:spChg chg="mod">
          <ac:chgData name="Yun Daeseung" userId="5ee0a0ea893e9255" providerId="LiveId" clId="{E01412A0-09D8-4B0A-B86C-DEAC27160D68}" dt="2021-12-08T13:34:33.406" v="3315" actId="20577"/>
          <ac:spMkLst>
            <pc:docMk/>
            <pc:sldMk cId="1577924829" sldId="28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40:32.972" v="6125" actId="20577"/>
        <pc:sldMkLst>
          <pc:docMk/>
          <pc:sldMk cId="3385376110" sldId="289"/>
        </pc:sldMkLst>
        <pc:spChg chg="add mod">
          <ac:chgData name="Yun Daeseung" userId="5ee0a0ea893e9255" providerId="LiveId" clId="{E01412A0-09D8-4B0A-B86C-DEAC27160D68}" dt="2021-12-10T10:40:31.410" v="6124" actId="20577"/>
          <ac:spMkLst>
            <pc:docMk/>
            <pc:sldMk cId="3385376110" sldId="289"/>
            <ac:spMk id="4" creationId="{55ADA976-EACA-4D0E-824F-7514D052B1FE}"/>
          </ac:spMkLst>
        </pc:spChg>
        <pc:spChg chg="add mod">
          <ac:chgData name="Yun Daeseung" userId="5ee0a0ea893e9255" providerId="LiveId" clId="{E01412A0-09D8-4B0A-B86C-DEAC27160D68}" dt="2021-12-10T10:40:32.972" v="6125" actId="20577"/>
          <ac:spMkLst>
            <pc:docMk/>
            <pc:sldMk cId="3385376110" sldId="289"/>
            <ac:spMk id="5" creationId="{41D66293-C090-431D-93A4-F683D636355E}"/>
          </ac:spMkLst>
        </pc:spChg>
        <pc:spChg chg="add mod">
          <ac:chgData name="Yun Daeseung" userId="5ee0a0ea893e9255" providerId="LiveId" clId="{E01412A0-09D8-4B0A-B86C-DEAC27160D68}" dt="2021-12-10T10:40:20.521" v="6103"/>
          <ac:spMkLst>
            <pc:docMk/>
            <pc:sldMk cId="3385376110" sldId="289"/>
            <ac:spMk id="6" creationId="{B1FF0779-5D51-4DA3-AF6B-B38D6EB06591}"/>
          </ac:spMkLst>
        </pc:spChg>
        <pc:spChg chg="mod">
          <ac:chgData name="Yun Daeseung" userId="5ee0a0ea893e9255" providerId="LiveId" clId="{E01412A0-09D8-4B0A-B86C-DEAC27160D68}" dt="2021-12-08T13:34:37.540" v="3317" actId="20577"/>
          <ac:spMkLst>
            <pc:docMk/>
            <pc:sldMk cId="3385376110" sldId="289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47:43.838" v="6604" actId="20577"/>
        <pc:sldMkLst>
          <pc:docMk/>
          <pc:sldMk cId="3653915935" sldId="290"/>
        </pc:sldMkLst>
        <pc:spChg chg="add mod">
          <ac:chgData name="Yun Daeseung" userId="5ee0a0ea893e9255" providerId="LiveId" clId="{E01412A0-09D8-4B0A-B86C-DEAC27160D68}" dt="2021-12-10T10:47:41.875" v="6603" actId="20577"/>
          <ac:spMkLst>
            <pc:docMk/>
            <pc:sldMk cId="3653915935" sldId="290"/>
            <ac:spMk id="4" creationId="{2AFCE69C-E0B3-4961-B8B1-51083732D3F8}"/>
          </ac:spMkLst>
        </pc:spChg>
        <pc:spChg chg="add mod">
          <ac:chgData name="Yun Daeseung" userId="5ee0a0ea893e9255" providerId="LiveId" clId="{E01412A0-09D8-4B0A-B86C-DEAC27160D68}" dt="2021-12-10T10:47:43.838" v="6604" actId="20577"/>
          <ac:spMkLst>
            <pc:docMk/>
            <pc:sldMk cId="3653915935" sldId="290"/>
            <ac:spMk id="5" creationId="{202841E2-BC0B-4073-BEDC-9DC61F5829F9}"/>
          </ac:spMkLst>
        </pc:spChg>
        <pc:spChg chg="add mod">
          <ac:chgData name="Yun Daeseung" userId="5ee0a0ea893e9255" providerId="LiveId" clId="{E01412A0-09D8-4B0A-B86C-DEAC27160D68}" dt="2021-12-10T10:47:36.145" v="6586"/>
          <ac:spMkLst>
            <pc:docMk/>
            <pc:sldMk cId="3653915935" sldId="290"/>
            <ac:spMk id="6" creationId="{C6A13A11-61A1-496D-A214-5613DB89E96D}"/>
          </ac:spMkLst>
        </pc:spChg>
        <pc:spChg chg="mod">
          <ac:chgData name="Yun Daeseung" userId="5ee0a0ea893e9255" providerId="LiveId" clId="{E01412A0-09D8-4B0A-B86C-DEAC27160D68}" dt="2021-12-08T13:34:41.453" v="3319" actId="20577"/>
          <ac:spMkLst>
            <pc:docMk/>
            <pc:sldMk cId="3653915935" sldId="29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4:44.760" v="6957" actId="20577"/>
        <pc:sldMkLst>
          <pc:docMk/>
          <pc:sldMk cId="3358465599" sldId="291"/>
        </pc:sldMkLst>
        <pc:spChg chg="add mod">
          <ac:chgData name="Yun Daeseung" userId="5ee0a0ea893e9255" providerId="LiveId" clId="{E01412A0-09D8-4B0A-B86C-DEAC27160D68}" dt="2021-12-10T10:54:41.892" v="6956" actId="20577"/>
          <ac:spMkLst>
            <pc:docMk/>
            <pc:sldMk cId="3358465599" sldId="291"/>
            <ac:spMk id="4" creationId="{14983B36-923C-4AA3-8CB1-4ABF23A3DE75}"/>
          </ac:spMkLst>
        </pc:spChg>
        <pc:spChg chg="add mod">
          <ac:chgData name="Yun Daeseung" userId="5ee0a0ea893e9255" providerId="LiveId" clId="{E01412A0-09D8-4B0A-B86C-DEAC27160D68}" dt="2021-12-10T10:54:44.760" v="6957" actId="20577"/>
          <ac:spMkLst>
            <pc:docMk/>
            <pc:sldMk cId="3358465599" sldId="291"/>
            <ac:spMk id="5" creationId="{2E4983E8-B4F2-445B-81BE-617BBD212CC2}"/>
          </ac:spMkLst>
        </pc:spChg>
        <pc:spChg chg="add mod">
          <ac:chgData name="Yun Daeseung" userId="5ee0a0ea893e9255" providerId="LiveId" clId="{E01412A0-09D8-4B0A-B86C-DEAC27160D68}" dt="2021-12-10T10:54:36.759" v="6947" actId="20577"/>
          <ac:spMkLst>
            <pc:docMk/>
            <pc:sldMk cId="3358465599" sldId="291"/>
            <ac:spMk id="6" creationId="{8E0BDE7A-8CD7-453B-B57E-1CC028316875}"/>
          </ac:spMkLst>
        </pc:spChg>
        <pc:spChg chg="mod">
          <ac:chgData name="Yun Daeseung" userId="5ee0a0ea893e9255" providerId="LiveId" clId="{E01412A0-09D8-4B0A-B86C-DEAC27160D68}" dt="2021-12-08T13:34:44.867" v="3321" actId="20577"/>
          <ac:spMkLst>
            <pc:docMk/>
            <pc:sldMk cId="3358465599" sldId="291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5:46.991" v="7017" actId="20577"/>
        <pc:sldMkLst>
          <pc:docMk/>
          <pc:sldMk cId="3562130698" sldId="292"/>
        </pc:sldMkLst>
        <pc:spChg chg="add mod">
          <ac:chgData name="Yun Daeseung" userId="5ee0a0ea893e9255" providerId="LiveId" clId="{E01412A0-09D8-4B0A-B86C-DEAC27160D68}" dt="2021-12-10T10:55:39.489" v="7016" actId="20577"/>
          <ac:spMkLst>
            <pc:docMk/>
            <pc:sldMk cId="3562130698" sldId="292"/>
            <ac:spMk id="4" creationId="{0A8A846B-747D-4ED9-900B-25D36346E7D4}"/>
          </ac:spMkLst>
        </pc:spChg>
        <pc:spChg chg="add mod">
          <ac:chgData name="Yun Daeseung" userId="5ee0a0ea893e9255" providerId="LiveId" clId="{E01412A0-09D8-4B0A-B86C-DEAC27160D68}" dt="2021-12-10T10:55:46.991" v="7017" actId="20577"/>
          <ac:spMkLst>
            <pc:docMk/>
            <pc:sldMk cId="3562130698" sldId="292"/>
            <ac:spMk id="5" creationId="{AED544DB-B6C3-4CDA-B676-73A964D717BF}"/>
          </ac:spMkLst>
        </pc:spChg>
        <pc:spChg chg="add mod">
          <ac:chgData name="Yun Daeseung" userId="5ee0a0ea893e9255" providerId="LiveId" clId="{E01412A0-09D8-4B0A-B86C-DEAC27160D68}" dt="2021-12-10T10:55:35.318" v="7011" actId="20577"/>
          <ac:spMkLst>
            <pc:docMk/>
            <pc:sldMk cId="3562130698" sldId="292"/>
            <ac:spMk id="6" creationId="{3CC80D39-5941-48D0-9036-E22A0C843B04}"/>
          </ac:spMkLst>
        </pc:spChg>
        <pc:spChg chg="mod">
          <ac:chgData name="Yun Daeseung" userId="5ee0a0ea893e9255" providerId="LiveId" clId="{E01412A0-09D8-4B0A-B86C-DEAC27160D68}" dt="2021-12-08T13:34:50.363" v="3323" actId="20577"/>
          <ac:spMkLst>
            <pc:docMk/>
            <pc:sldMk cId="3562130698" sldId="292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7:05.620" v="7109" actId="20577"/>
        <pc:sldMkLst>
          <pc:docMk/>
          <pc:sldMk cId="1769886998" sldId="293"/>
        </pc:sldMkLst>
        <pc:spChg chg="add mod">
          <ac:chgData name="Yun Daeseung" userId="5ee0a0ea893e9255" providerId="LiveId" clId="{E01412A0-09D8-4B0A-B86C-DEAC27160D68}" dt="2021-12-10T10:56:47.533" v="7100" actId="20577"/>
          <ac:spMkLst>
            <pc:docMk/>
            <pc:sldMk cId="1769886998" sldId="293"/>
            <ac:spMk id="4" creationId="{BF328625-08E2-4347-BCB8-3BA5D7A2974F}"/>
          </ac:spMkLst>
        </pc:spChg>
        <pc:spChg chg="add mod">
          <ac:chgData name="Yun Daeseung" userId="5ee0a0ea893e9255" providerId="LiveId" clId="{E01412A0-09D8-4B0A-B86C-DEAC27160D68}" dt="2021-12-10T10:56:54.552" v="7105" actId="20577"/>
          <ac:spMkLst>
            <pc:docMk/>
            <pc:sldMk cId="1769886998" sldId="293"/>
            <ac:spMk id="5" creationId="{86AF9E27-CF4B-4E89-B816-26772C2B8409}"/>
          </ac:spMkLst>
        </pc:spChg>
        <pc:spChg chg="add mod">
          <ac:chgData name="Yun Daeseung" userId="5ee0a0ea893e9255" providerId="LiveId" clId="{E01412A0-09D8-4B0A-B86C-DEAC27160D68}" dt="2021-12-10T10:57:05.620" v="7109" actId="20577"/>
          <ac:spMkLst>
            <pc:docMk/>
            <pc:sldMk cId="1769886998" sldId="293"/>
            <ac:spMk id="6" creationId="{F140086D-0B2C-4CA9-90A2-2A4ED1F51549}"/>
          </ac:spMkLst>
        </pc:spChg>
        <pc:spChg chg="mod">
          <ac:chgData name="Yun Daeseung" userId="5ee0a0ea893e9255" providerId="LiveId" clId="{E01412A0-09D8-4B0A-B86C-DEAC27160D68}" dt="2021-12-08T13:34:53.663" v="3325" actId="20577"/>
          <ac:spMkLst>
            <pc:docMk/>
            <pc:sldMk cId="1769886998" sldId="29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0:59:19.687" v="7261"/>
        <pc:sldMkLst>
          <pc:docMk/>
          <pc:sldMk cId="4161408309" sldId="294"/>
        </pc:sldMkLst>
        <pc:spChg chg="add mod">
          <ac:chgData name="Yun Daeseung" userId="5ee0a0ea893e9255" providerId="LiveId" clId="{E01412A0-09D8-4B0A-B86C-DEAC27160D68}" dt="2021-12-10T10:58:20.389" v="7231" actId="20577"/>
          <ac:spMkLst>
            <pc:docMk/>
            <pc:sldMk cId="4161408309" sldId="294"/>
            <ac:spMk id="4" creationId="{4F26449D-2F12-42A3-8F3F-11ABFFE1D7C8}"/>
          </ac:spMkLst>
        </pc:spChg>
        <pc:spChg chg="add mod">
          <ac:chgData name="Yun Daeseung" userId="5ee0a0ea893e9255" providerId="LiveId" clId="{E01412A0-09D8-4B0A-B86C-DEAC27160D68}" dt="2021-12-10T10:58:42.824" v="7234"/>
          <ac:spMkLst>
            <pc:docMk/>
            <pc:sldMk cId="4161408309" sldId="294"/>
            <ac:spMk id="5" creationId="{C5E804A7-43EC-4D70-B824-33D86B000E7E}"/>
          </ac:spMkLst>
        </pc:spChg>
        <pc:spChg chg="add mod">
          <ac:chgData name="Yun Daeseung" userId="5ee0a0ea893e9255" providerId="LiveId" clId="{E01412A0-09D8-4B0A-B86C-DEAC27160D68}" dt="2021-12-10T10:58:43.759" v="7235"/>
          <ac:spMkLst>
            <pc:docMk/>
            <pc:sldMk cId="4161408309" sldId="294"/>
            <ac:spMk id="6" creationId="{88815C1E-0E3E-49BC-BF27-9516B4DB5083}"/>
          </ac:spMkLst>
        </pc:spChg>
        <pc:spChg chg="add del mod">
          <ac:chgData name="Yun Daeseung" userId="5ee0a0ea893e9255" providerId="LiveId" clId="{E01412A0-09D8-4B0A-B86C-DEAC27160D68}" dt="2021-12-10T10:59:19.687" v="7261"/>
          <ac:spMkLst>
            <pc:docMk/>
            <pc:sldMk cId="4161408309" sldId="294"/>
            <ac:spMk id="7" creationId="{2237E860-763C-41E9-9550-8528B09E5DD2}"/>
          </ac:spMkLst>
        </pc:spChg>
        <pc:spChg chg="add del mod">
          <ac:chgData name="Yun Daeseung" userId="5ee0a0ea893e9255" providerId="LiveId" clId="{E01412A0-09D8-4B0A-B86C-DEAC27160D68}" dt="2021-12-10T10:59:19.687" v="7261"/>
          <ac:spMkLst>
            <pc:docMk/>
            <pc:sldMk cId="4161408309" sldId="294"/>
            <ac:spMk id="8" creationId="{A34600D1-A851-4F83-A7DD-5C8846F4BA12}"/>
          </ac:spMkLst>
        </pc:spChg>
        <pc:spChg chg="mod">
          <ac:chgData name="Yun Daeseung" userId="5ee0a0ea893e9255" providerId="LiveId" clId="{E01412A0-09D8-4B0A-B86C-DEAC27160D68}" dt="2021-12-08T13:34:57.551" v="3328" actId="20577"/>
          <ac:spMkLst>
            <pc:docMk/>
            <pc:sldMk cId="4161408309" sldId="29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9:47.543" v="7283" actId="20577"/>
        <pc:sldMkLst>
          <pc:docMk/>
          <pc:sldMk cId="3496077385" sldId="295"/>
        </pc:sldMkLst>
        <pc:spChg chg="add mod">
          <ac:chgData name="Yun Daeseung" userId="5ee0a0ea893e9255" providerId="LiveId" clId="{E01412A0-09D8-4B0A-B86C-DEAC27160D68}" dt="2021-12-10T10:59:15.553" v="7259" actId="20577"/>
          <ac:spMkLst>
            <pc:docMk/>
            <pc:sldMk cId="3496077385" sldId="295"/>
            <ac:spMk id="4" creationId="{D457495F-3814-4700-A447-588CC311955D}"/>
          </ac:spMkLst>
        </pc:spChg>
        <pc:spChg chg="add mod">
          <ac:chgData name="Yun Daeseung" userId="5ee0a0ea893e9255" providerId="LiveId" clId="{E01412A0-09D8-4B0A-B86C-DEAC27160D68}" dt="2021-12-10T10:59:24.369" v="7266" actId="20577"/>
          <ac:spMkLst>
            <pc:docMk/>
            <pc:sldMk cId="3496077385" sldId="295"/>
            <ac:spMk id="5" creationId="{3550CE2D-975C-4EDD-BFA9-F5DE6CD9537D}"/>
          </ac:spMkLst>
        </pc:spChg>
        <pc:spChg chg="add mod">
          <ac:chgData name="Yun Daeseung" userId="5ee0a0ea893e9255" providerId="LiveId" clId="{E01412A0-09D8-4B0A-B86C-DEAC27160D68}" dt="2021-12-10T10:59:28.012" v="7271" actId="20577"/>
          <ac:spMkLst>
            <pc:docMk/>
            <pc:sldMk cId="3496077385" sldId="295"/>
            <ac:spMk id="6" creationId="{4CB3C08C-69B9-496E-83A6-6FEEB3661A3B}"/>
          </ac:spMkLst>
        </pc:spChg>
        <pc:spChg chg="add mod">
          <ac:chgData name="Yun Daeseung" userId="5ee0a0ea893e9255" providerId="LiveId" clId="{E01412A0-09D8-4B0A-B86C-DEAC27160D68}" dt="2021-12-10T10:59:43.669" v="7278" actId="20577"/>
          <ac:spMkLst>
            <pc:docMk/>
            <pc:sldMk cId="3496077385" sldId="295"/>
            <ac:spMk id="7" creationId="{2CF44862-03FA-4CDA-8DB8-37C5A4927370}"/>
          </ac:spMkLst>
        </pc:spChg>
        <pc:spChg chg="add mod">
          <ac:chgData name="Yun Daeseung" userId="5ee0a0ea893e9255" providerId="LiveId" clId="{E01412A0-09D8-4B0A-B86C-DEAC27160D68}" dt="2021-12-10T10:59:47.543" v="7283" actId="20577"/>
          <ac:spMkLst>
            <pc:docMk/>
            <pc:sldMk cId="3496077385" sldId="295"/>
            <ac:spMk id="8" creationId="{F1B49F2E-C123-4193-95A9-92F618CB0AE6}"/>
          </ac:spMkLst>
        </pc:spChg>
        <pc:spChg chg="mod">
          <ac:chgData name="Yun Daeseung" userId="5ee0a0ea893e9255" providerId="LiveId" clId="{E01412A0-09D8-4B0A-B86C-DEAC27160D68}" dt="2021-12-08T13:35:03.609" v="3332" actId="313"/>
          <ac:spMkLst>
            <pc:docMk/>
            <pc:sldMk cId="3496077385" sldId="29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00:52.307" v="7327" actId="20577"/>
        <pc:sldMkLst>
          <pc:docMk/>
          <pc:sldMk cId="2537625476" sldId="296"/>
        </pc:sldMkLst>
        <pc:spChg chg="add mod">
          <ac:chgData name="Yun Daeseung" userId="5ee0a0ea893e9255" providerId="LiveId" clId="{E01412A0-09D8-4B0A-B86C-DEAC27160D68}" dt="2021-12-10T11:00:31.958" v="7304" actId="20577"/>
          <ac:spMkLst>
            <pc:docMk/>
            <pc:sldMk cId="2537625476" sldId="296"/>
            <ac:spMk id="4" creationId="{3C190C7B-70BE-4F68-8099-FC263997FE48}"/>
          </ac:spMkLst>
        </pc:spChg>
        <pc:spChg chg="add mod">
          <ac:chgData name="Yun Daeseung" userId="5ee0a0ea893e9255" providerId="LiveId" clId="{E01412A0-09D8-4B0A-B86C-DEAC27160D68}" dt="2021-12-10T11:00:37.806" v="7309" actId="20577"/>
          <ac:spMkLst>
            <pc:docMk/>
            <pc:sldMk cId="2537625476" sldId="296"/>
            <ac:spMk id="5" creationId="{70560595-ECFA-4C80-8782-B05CF6FDD4D0}"/>
          </ac:spMkLst>
        </pc:spChg>
        <pc:spChg chg="add mod">
          <ac:chgData name="Yun Daeseung" userId="5ee0a0ea893e9255" providerId="LiveId" clId="{E01412A0-09D8-4B0A-B86C-DEAC27160D68}" dt="2021-12-10T11:00:40.524" v="7313" actId="20577"/>
          <ac:spMkLst>
            <pc:docMk/>
            <pc:sldMk cId="2537625476" sldId="296"/>
            <ac:spMk id="6" creationId="{3531007B-FE50-44C1-9DFA-6F032CF56515}"/>
          </ac:spMkLst>
        </pc:spChg>
        <pc:spChg chg="add mod">
          <ac:chgData name="Yun Daeseung" userId="5ee0a0ea893e9255" providerId="LiveId" clId="{E01412A0-09D8-4B0A-B86C-DEAC27160D68}" dt="2021-12-10T11:00:48.417" v="7324" actId="20577"/>
          <ac:spMkLst>
            <pc:docMk/>
            <pc:sldMk cId="2537625476" sldId="296"/>
            <ac:spMk id="7" creationId="{D73B8AE1-5F11-4579-9085-1AE252F251DE}"/>
          </ac:spMkLst>
        </pc:spChg>
        <pc:spChg chg="add mod">
          <ac:chgData name="Yun Daeseung" userId="5ee0a0ea893e9255" providerId="LiveId" clId="{E01412A0-09D8-4B0A-B86C-DEAC27160D68}" dt="2021-12-10T11:00:52.307" v="7327" actId="20577"/>
          <ac:spMkLst>
            <pc:docMk/>
            <pc:sldMk cId="2537625476" sldId="296"/>
            <ac:spMk id="8" creationId="{2319BA72-2E03-4DBA-8551-EB3588CEBAC8}"/>
          </ac:spMkLst>
        </pc:spChg>
        <pc:spChg chg="mod">
          <ac:chgData name="Yun Daeseung" userId="5ee0a0ea893e9255" providerId="LiveId" clId="{E01412A0-09D8-4B0A-B86C-DEAC27160D68}" dt="2021-12-08T13:35:07.853" v="3337" actId="313"/>
          <ac:spMkLst>
            <pc:docMk/>
            <pc:sldMk cId="2537625476" sldId="29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1T05:50:13.966" v="11654" actId="20577"/>
        <pc:sldMkLst>
          <pc:docMk/>
          <pc:sldMk cId="3254795188" sldId="297"/>
        </pc:sldMkLst>
        <pc:spChg chg="add mod">
          <ac:chgData name="Yun Daeseung" userId="5ee0a0ea893e9255" providerId="LiveId" clId="{E01412A0-09D8-4B0A-B86C-DEAC27160D68}" dt="2021-12-11T05:49:29.360" v="11619"/>
          <ac:spMkLst>
            <pc:docMk/>
            <pc:sldMk cId="3254795188" sldId="297"/>
            <ac:spMk id="4" creationId="{B8FFC1E4-6169-4B87-8C8E-3EE5FB9D69C8}"/>
          </ac:spMkLst>
        </pc:spChg>
        <pc:spChg chg="add mod">
          <ac:chgData name="Yun Daeseung" userId="5ee0a0ea893e9255" providerId="LiveId" clId="{E01412A0-09D8-4B0A-B86C-DEAC27160D68}" dt="2021-12-11T05:49:51.897" v="11629" actId="20577"/>
          <ac:spMkLst>
            <pc:docMk/>
            <pc:sldMk cId="3254795188" sldId="297"/>
            <ac:spMk id="5" creationId="{EACE997E-EFB7-4729-A8F8-A6461DAB1CF9}"/>
          </ac:spMkLst>
        </pc:spChg>
        <pc:spChg chg="add mod">
          <ac:chgData name="Yun Daeseung" userId="5ee0a0ea893e9255" providerId="LiveId" clId="{E01412A0-09D8-4B0A-B86C-DEAC27160D68}" dt="2021-12-11T05:49:53.961" v="11634" actId="20577"/>
          <ac:spMkLst>
            <pc:docMk/>
            <pc:sldMk cId="3254795188" sldId="297"/>
            <ac:spMk id="6" creationId="{89732E78-7DDD-48BF-8845-035295F31ACC}"/>
          </ac:spMkLst>
        </pc:spChg>
        <pc:spChg chg="add mod">
          <ac:chgData name="Yun Daeseung" userId="5ee0a0ea893e9255" providerId="LiveId" clId="{E01412A0-09D8-4B0A-B86C-DEAC27160D68}" dt="2021-12-11T05:50:00.884" v="11641" actId="20577"/>
          <ac:spMkLst>
            <pc:docMk/>
            <pc:sldMk cId="3254795188" sldId="297"/>
            <ac:spMk id="7" creationId="{4D922143-F9C1-47FB-AD49-72177C29217E}"/>
          </ac:spMkLst>
        </pc:spChg>
        <pc:spChg chg="add mod">
          <ac:chgData name="Yun Daeseung" userId="5ee0a0ea893e9255" providerId="LiveId" clId="{E01412A0-09D8-4B0A-B86C-DEAC27160D68}" dt="2021-12-11T05:50:03.251" v="11647" actId="20577"/>
          <ac:spMkLst>
            <pc:docMk/>
            <pc:sldMk cId="3254795188" sldId="297"/>
            <ac:spMk id="8" creationId="{CE3A3AD4-48BD-4AA2-84FC-B178AE1CA9D8}"/>
          </ac:spMkLst>
        </pc:spChg>
        <pc:spChg chg="add mod">
          <ac:chgData name="Yun Daeseung" userId="5ee0a0ea893e9255" providerId="LiveId" clId="{E01412A0-09D8-4B0A-B86C-DEAC27160D68}" dt="2021-12-11T05:50:11.365" v="11649" actId="20577"/>
          <ac:spMkLst>
            <pc:docMk/>
            <pc:sldMk cId="3254795188" sldId="297"/>
            <ac:spMk id="10" creationId="{4688CA6A-5130-437F-8F71-1F3F9D8FC182}"/>
          </ac:spMkLst>
        </pc:spChg>
        <pc:spChg chg="add mod">
          <ac:chgData name="Yun Daeseung" userId="5ee0a0ea893e9255" providerId="LiveId" clId="{E01412A0-09D8-4B0A-B86C-DEAC27160D68}" dt="2021-12-11T05:50:13.966" v="11654" actId="20577"/>
          <ac:spMkLst>
            <pc:docMk/>
            <pc:sldMk cId="3254795188" sldId="297"/>
            <ac:spMk id="11" creationId="{6A8D1F9C-0171-4C1F-8358-F0F02DEE4057}"/>
          </ac:spMkLst>
        </pc:spChg>
        <pc:spChg chg="mod">
          <ac:chgData name="Yun Daeseung" userId="5ee0a0ea893e9255" providerId="LiveId" clId="{E01412A0-09D8-4B0A-B86C-DEAC27160D68}" dt="2021-12-08T13:35:33.803" v="3341" actId="20577"/>
          <ac:spMkLst>
            <pc:docMk/>
            <pc:sldMk cId="3254795188" sldId="297"/>
            <ac:spMk id="20" creationId="{79832B76-03C4-4BA6-AFEE-2FF5DC760507}"/>
          </ac:spMkLst>
        </pc:spChg>
      </pc:sldChg>
      <pc:sldChg chg="modSp add del mod">
        <pc:chgData name="Yun Daeseung" userId="5ee0a0ea893e9255" providerId="LiveId" clId="{E01412A0-09D8-4B0A-B86C-DEAC27160D68}" dt="2021-12-09T12:53:47.434" v="4426" actId="2696"/>
        <pc:sldMkLst>
          <pc:docMk/>
          <pc:sldMk cId="2319427096" sldId="298"/>
        </pc:sldMkLst>
        <pc:spChg chg="mod">
          <ac:chgData name="Yun Daeseung" userId="5ee0a0ea893e9255" providerId="LiveId" clId="{E01412A0-09D8-4B0A-B86C-DEAC27160D68}" dt="2021-12-08T13:35:38.308" v="3345" actId="20577"/>
          <ac:spMkLst>
            <pc:docMk/>
            <pc:sldMk cId="2319427096" sldId="29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9T13:34:38.335" v="4775"/>
        <pc:sldMkLst>
          <pc:docMk/>
          <pc:sldMk cId="3330517276" sldId="298"/>
        </pc:sldMkLst>
        <pc:spChg chg="add mod">
          <ac:chgData name="Yun Daeseung" userId="5ee0a0ea893e9255" providerId="LiveId" clId="{E01412A0-09D8-4B0A-B86C-DEAC27160D68}" dt="2021-12-09T13:34:38.335" v="4775"/>
          <ac:spMkLst>
            <pc:docMk/>
            <pc:sldMk cId="3330517276" sldId="298"/>
            <ac:spMk id="4" creationId="{82BB6D63-2FB4-4417-AD45-A761CB90FBD6}"/>
          </ac:spMkLst>
        </pc:spChg>
        <pc:spChg chg="add mod">
          <ac:chgData name="Yun Daeseung" userId="5ee0a0ea893e9255" providerId="LiveId" clId="{E01412A0-09D8-4B0A-B86C-DEAC27160D68}" dt="2021-12-09T13:00:31.585" v="4501" actId="20577"/>
          <ac:spMkLst>
            <pc:docMk/>
            <pc:sldMk cId="3330517276" sldId="298"/>
            <ac:spMk id="5" creationId="{B7A9D7A9-BC6C-40EF-891B-EA1A1CEBC8F7}"/>
          </ac:spMkLst>
        </pc:spChg>
        <pc:spChg chg="add mod">
          <ac:chgData name="Yun Daeseung" userId="5ee0a0ea893e9255" providerId="LiveId" clId="{E01412A0-09D8-4B0A-B86C-DEAC27160D68}" dt="2021-12-09T13:00:36.046" v="4507" actId="20577"/>
          <ac:spMkLst>
            <pc:docMk/>
            <pc:sldMk cId="3330517276" sldId="298"/>
            <ac:spMk id="6" creationId="{0B99ACA1-B5FD-46FE-A88B-523B0220D5AF}"/>
          </ac:spMkLst>
        </pc:spChg>
      </pc:sldChg>
      <pc:sldChg chg="addSp modSp add mod">
        <pc:chgData name="Yun Daeseung" userId="5ee0a0ea893e9255" providerId="LiveId" clId="{E01412A0-09D8-4B0A-B86C-DEAC27160D68}" dt="2021-12-10T11:09:06.863" v="7472" actId="20577"/>
        <pc:sldMkLst>
          <pc:docMk/>
          <pc:sldMk cId="4150899989" sldId="299"/>
        </pc:sldMkLst>
        <pc:spChg chg="add mod">
          <ac:chgData name="Yun Daeseung" userId="5ee0a0ea893e9255" providerId="LiveId" clId="{E01412A0-09D8-4B0A-B86C-DEAC27160D68}" dt="2021-12-10T11:08:41.240" v="7450"/>
          <ac:spMkLst>
            <pc:docMk/>
            <pc:sldMk cId="4150899989" sldId="299"/>
            <ac:spMk id="4" creationId="{2B223704-D469-4626-B9BF-2CA12D107DCA}"/>
          </ac:spMkLst>
        </pc:spChg>
        <pc:spChg chg="add mod">
          <ac:chgData name="Yun Daeseung" userId="5ee0a0ea893e9255" providerId="LiveId" clId="{E01412A0-09D8-4B0A-B86C-DEAC27160D68}" dt="2021-12-10T11:08:47.537" v="7458" actId="20577"/>
          <ac:spMkLst>
            <pc:docMk/>
            <pc:sldMk cId="4150899989" sldId="299"/>
            <ac:spMk id="5" creationId="{DB2584A7-FA66-4063-8ECC-AF4078938664}"/>
          </ac:spMkLst>
        </pc:spChg>
        <pc:spChg chg="add mod">
          <ac:chgData name="Yun Daeseung" userId="5ee0a0ea893e9255" providerId="LiveId" clId="{E01412A0-09D8-4B0A-B86C-DEAC27160D68}" dt="2021-12-10T11:08:49.401" v="7461" actId="20577"/>
          <ac:spMkLst>
            <pc:docMk/>
            <pc:sldMk cId="4150899989" sldId="299"/>
            <ac:spMk id="6" creationId="{8E53963E-058B-4928-A9BB-C07E81B9F07E}"/>
          </ac:spMkLst>
        </pc:spChg>
        <pc:spChg chg="add mod">
          <ac:chgData name="Yun Daeseung" userId="5ee0a0ea893e9255" providerId="LiveId" clId="{E01412A0-09D8-4B0A-B86C-DEAC27160D68}" dt="2021-12-10T11:09:04.473" v="7471" actId="20577"/>
          <ac:spMkLst>
            <pc:docMk/>
            <pc:sldMk cId="4150899989" sldId="299"/>
            <ac:spMk id="7" creationId="{7764EF19-BA81-40A8-A358-B30A25B2AA77}"/>
          </ac:spMkLst>
        </pc:spChg>
        <pc:spChg chg="add mod">
          <ac:chgData name="Yun Daeseung" userId="5ee0a0ea893e9255" providerId="LiveId" clId="{E01412A0-09D8-4B0A-B86C-DEAC27160D68}" dt="2021-12-10T11:09:06.863" v="7472" actId="20577"/>
          <ac:spMkLst>
            <pc:docMk/>
            <pc:sldMk cId="4150899989" sldId="299"/>
            <ac:spMk id="8" creationId="{09BBC46E-72E2-4AB8-9034-106D83001E1E}"/>
          </ac:spMkLst>
        </pc:spChg>
        <pc:spChg chg="mod">
          <ac:chgData name="Yun Daeseung" userId="5ee0a0ea893e9255" providerId="LiveId" clId="{E01412A0-09D8-4B0A-B86C-DEAC27160D68}" dt="2021-12-08T13:35:42.221" v="3348" actId="20577"/>
          <ac:spMkLst>
            <pc:docMk/>
            <pc:sldMk cId="4150899989" sldId="299"/>
            <ac:spMk id="20" creationId="{79832B76-03C4-4BA6-AFEE-2FF5DC760507}"/>
          </ac:spMkLst>
        </pc:spChg>
      </pc:sldChg>
      <pc:sldChg chg="addSp modSp add mod ord">
        <pc:chgData name="Yun Daeseung" userId="5ee0a0ea893e9255" providerId="LiveId" clId="{E01412A0-09D8-4B0A-B86C-DEAC27160D68}" dt="2021-12-10T11:09:35.116" v="7526" actId="20577"/>
        <pc:sldMkLst>
          <pc:docMk/>
          <pc:sldMk cId="2319109123" sldId="300"/>
        </pc:sldMkLst>
        <pc:spChg chg="add mod">
          <ac:chgData name="Yun Daeseung" userId="5ee0a0ea893e9255" providerId="LiveId" clId="{E01412A0-09D8-4B0A-B86C-DEAC27160D68}" dt="2021-12-10T11:09:28.596" v="7514"/>
          <ac:spMkLst>
            <pc:docMk/>
            <pc:sldMk cId="2319109123" sldId="300"/>
            <ac:spMk id="4" creationId="{8CA53602-537A-4767-A1C7-F94C0EBD4F94}"/>
          </ac:spMkLst>
        </pc:spChg>
        <pc:spChg chg="add mod">
          <ac:chgData name="Yun Daeseung" userId="5ee0a0ea893e9255" providerId="LiveId" clId="{E01412A0-09D8-4B0A-B86C-DEAC27160D68}" dt="2021-12-10T11:09:33.336" v="7523" actId="20577"/>
          <ac:spMkLst>
            <pc:docMk/>
            <pc:sldMk cId="2319109123" sldId="300"/>
            <ac:spMk id="5" creationId="{8DBD16D9-7671-4EBE-96CA-86639F951716}"/>
          </ac:spMkLst>
        </pc:spChg>
        <pc:spChg chg="add mod">
          <ac:chgData name="Yun Daeseung" userId="5ee0a0ea893e9255" providerId="LiveId" clId="{E01412A0-09D8-4B0A-B86C-DEAC27160D68}" dt="2021-12-10T11:09:35.116" v="7526" actId="20577"/>
          <ac:spMkLst>
            <pc:docMk/>
            <pc:sldMk cId="2319109123" sldId="300"/>
            <ac:spMk id="6" creationId="{0DFF3878-DD21-4E4B-A34A-6DE3F45B5F35}"/>
          </ac:spMkLst>
        </pc:spChg>
        <pc:spChg chg="mod">
          <ac:chgData name="Yun Daeseung" userId="5ee0a0ea893e9255" providerId="LiveId" clId="{E01412A0-09D8-4B0A-B86C-DEAC27160D68}" dt="2021-12-08T13:35:48.284" v="3351" actId="20577"/>
          <ac:spMkLst>
            <pc:docMk/>
            <pc:sldMk cId="2319109123" sldId="30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12:06.252" v="7610" actId="20577"/>
        <pc:sldMkLst>
          <pc:docMk/>
          <pc:sldMk cId="3009621670" sldId="301"/>
        </pc:sldMkLst>
        <pc:spChg chg="add mod">
          <ac:chgData name="Yun Daeseung" userId="5ee0a0ea893e9255" providerId="LiveId" clId="{E01412A0-09D8-4B0A-B86C-DEAC27160D68}" dt="2021-12-10T11:11:15.370" v="7569"/>
          <ac:spMkLst>
            <pc:docMk/>
            <pc:sldMk cId="3009621670" sldId="301"/>
            <ac:spMk id="4" creationId="{5AE57337-83D2-4C5C-B5DA-31FA483DCFD5}"/>
          </ac:spMkLst>
        </pc:spChg>
        <pc:spChg chg="add mod">
          <ac:chgData name="Yun Daeseung" userId="5ee0a0ea893e9255" providerId="LiveId" clId="{E01412A0-09D8-4B0A-B86C-DEAC27160D68}" dt="2021-12-10T11:11:21.373" v="7580" actId="20577"/>
          <ac:spMkLst>
            <pc:docMk/>
            <pc:sldMk cId="3009621670" sldId="301"/>
            <ac:spMk id="5" creationId="{FDD1F305-21DD-406D-BFE9-B4AA81025E7D}"/>
          </ac:spMkLst>
        </pc:spChg>
        <pc:spChg chg="add mod">
          <ac:chgData name="Yun Daeseung" userId="5ee0a0ea893e9255" providerId="LiveId" clId="{E01412A0-09D8-4B0A-B86C-DEAC27160D68}" dt="2021-12-10T11:11:23.872" v="7581" actId="20577"/>
          <ac:spMkLst>
            <pc:docMk/>
            <pc:sldMk cId="3009621670" sldId="301"/>
            <ac:spMk id="6" creationId="{7C87D8D7-FBAB-4D17-9707-ECEE3E289645}"/>
          </ac:spMkLst>
        </pc:spChg>
        <pc:spChg chg="add mod">
          <ac:chgData name="Yun Daeseung" userId="5ee0a0ea893e9255" providerId="LiveId" clId="{E01412A0-09D8-4B0A-B86C-DEAC27160D68}" dt="2021-12-10T11:12:06.252" v="7610" actId="20577"/>
          <ac:spMkLst>
            <pc:docMk/>
            <pc:sldMk cId="3009621670" sldId="301"/>
            <ac:spMk id="7" creationId="{F2A3BFE4-0768-408C-9EEB-30E30CADA60C}"/>
          </ac:spMkLst>
        </pc:spChg>
        <pc:spChg chg="add mod">
          <ac:chgData name="Yun Daeseung" userId="5ee0a0ea893e9255" providerId="LiveId" clId="{E01412A0-09D8-4B0A-B86C-DEAC27160D68}" dt="2021-12-10T11:11:57.136" v="7608" actId="20577"/>
          <ac:spMkLst>
            <pc:docMk/>
            <pc:sldMk cId="3009621670" sldId="301"/>
            <ac:spMk id="8" creationId="{999658F1-38FF-481E-A860-F78858F93C0F}"/>
          </ac:spMkLst>
        </pc:spChg>
        <pc:spChg chg="mod">
          <ac:chgData name="Yun Daeseung" userId="5ee0a0ea893e9255" providerId="LiveId" clId="{E01412A0-09D8-4B0A-B86C-DEAC27160D68}" dt="2021-12-08T13:35:51.121" v="3354" actId="20577"/>
          <ac:spMkLst>
            <pc:docMk/>
            <pc:sldMk cId="3009621670" sldId="301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48:21.534" v="7726" actId="20577"/>
        <pc:sldMkLst>
          <pc:docMk/>
          <pc:sldMk cId="4271491651" sldId="302"/>
        </pc:sldMkLst>
        <pc:spChg chg="add mod">
          <ac:chgData name="Yun Daeseung" userId="5ee0a0ea893e9255" providerId="LiveId" clId="{E01412A0-09D8-4B0A-B86C-DEAC27160D68}" dt="2021-12-10T11:48:06.060" v="7717"/>
          <ac:spMkLst>
            <pc:docMk/>
            <pc:sldMk cId="4271491651" sldId="302"/>
            <ac:spMk id="4" creationId="{D2915F1C-7757-41B2-8262-ABAB4A9917F4}"/>
          </ac:spMkLst>
        </pc:spChg>
        <pc:spChg chg="add mod">
          <ac:chgData name="Yun Daeseung" userId="5ee0a0ea893e9255" providerId="LiveId" clId="{E01412A0-09D8-4B0A-B86C-DEAC27160D68}" dt="2021-12-10T11:48:14.505" v="7720" actId="20577"/>
          <ac:spMkLst>
            <pc:docMk/>
            <pc:sldMk cId="4271491651" sldId="302"/>
            <ac:spMk id="5" creationId="{3CE55504-DD7C-4C80-9F8A-2ED4331E7529}"/>
          </ac:spMkLst>
        </pc:spChg>
        <pc:spChg chg="add mod">
          <ac:chgData name="Yun Daeseung" userId="5ee0a0ea893e9255" providerId="LiveId" clId="{E01412A0-09D8-4B0A-B86C-DEAC27160D68}" dt="2021-12-10T11:48:16.707" v="7722" actId="20577"/>
          <ac:spMkLst>
            <pc:docMk/>
            <pc:sldMk cId="4271491651" sldId="302"/>
            <ac:spMk id="6" creationId="{92FB61A7-780C-48E2-B921-1B4B5B11B2B4}"/>
          </ac:spMkLst>
        </pc:spChg>
        <pc:spChg chg="add mod">
          <ac:chgData name="Yun Daeseung" userId="5ee0a0ea893e9255" providerId="LiveId" clId="{E01412A0-09D8-4B0A-B86C-DEAC27160D68}" dt="2021-12-10T11:48:18.926" v="7724" actId="20577"/>
          <ac:spMkLst>
            <pc:docMk/>
            <pc:sldMk cId="4271491651" sldId="302"/>
            <ac:spMk id="7" creationId="{09AE059D-A75D-437D-A7DF-A77B23760984}"/>
          </ac:spMkLst>
        </pc:spChg>
        <pc:spChg chg="add mod">
          <ac:chgData name="Yun Daeseung" userId="5ee0a0ea893e9255" providerId="LiveId" clId="{E01412A0-09D8-4B0A-B86C-DEAC27160D68}" dt="2021-12-10T11:48:21.534" v="7726" actId="20577"/>
          <ac:spMkLst>
            <pc:docMk/>
            <pc:sldMk cId="4271491651" sldId="302"/>
            <ac:spMk id="8" creationId="{2FFC5030-8E5E-48DE-A9C2-2B5907E0231E}"/>
          </ac:spMkLst>
        </pc:spChg>
        <pc:spChg chg="mod">
          <ac:chgData name="Yun Daeseung" userId="5ee0a0ea893e9255" providerId="LiveId" clId="{E01412A0-09D8-4B0A-B86C-DEAC27160D68}" dt="2021-12-08T13:36:20.207" v="3356" actId="20577"/>
          <ac:spMkLst>
            <pc:docMk/>
            <pc:sldMk cId="4271491651" sldId="302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49:35.882" v="7842" actId="20577"/>
        <pc:sldMkLst>
          <pc:docMk/>
          <pc:sldMk cId="1414593035" sldId="303"/>
        </pc:sldMkLst>
        <pc:spChg chg="add mod">
          <ac:chgData name="Yun Daeseung" userId="5ee0a0ea893e9255" providerId="LiveId" clId="{E01412A0-09D8-4B0A-B86C-DEAC27160D68}" dt="2021-12-10T11:49:15.158" v="7811"/>
          <ac:spMkLst>
            <pc:docMk/>
            <pc:sldMk cId="1414593035" sldId="303"/>
            <ac:spMk id="4" creationId="{BCB619B8-529A-43C2-B50D-1299FCB10315}"/>
          </ac:spMkLst>
        </pc:spChg>
        <pc:spChg chg="add mod">
          <ac:chgData name="Yun Daeseung" userId="5ee0a0ea893e9255" providerId="LiveId" clId="{E01412A0-09D8-4B0A-B86C-DEAC27160D68}" dt="2021-12-10T11:49:22.697" v="7817" actId="20577"/>
          <ac:spMkLst>
            <pc:docMk/>
            <pc:sldMk cId="1414593035" sldId="303"/>
            <ac:spMk id="5" creationId="{AA79ECDA-A6F7-4E9B-8304-AAD71A112A11}"/>
          </ac:spMkLst>
        </pc:spChg>
        <pc:spChg chg="add mod">
          <ac:chgData name="Yun Daeseung" userId="5ee0a0ea893e9255" providerId="LiveId" clId="{E01412A0-09D8-4B0A-B86C-DEAC27160D68}" dt="2021-12-10T11:49:18.410" v="7812"/>
          <ac:spMkLst>
            <pc:docMk/>
            <pc:sldMk cId="1414593035" sldId="303"/>
            <ac:spMk id="6" creationId="{982F569E-5FF5-4EE0-92A6-60D469ECE866}"/>
          </ac:spMkLst>
        </pc:spChg>
        <pc:spChg chg="add mod">
          <ac:chgData name="Yun Daeseung" userId="5ee0a0ea893e9255" providerId="LiveId" clId="{E01412A0-09D8-4B0A-B86C-DEAC27160D68}" dt="2021-12-10T11:49:33.476" v="7841" actId="20577"/>
          <ac:spMkLst>
            <pc:docMk/>
            <pc:sldMk cId="1414593035" sldId="303"/>
            <ac:spMk id="7" creationId="{A60591DC-3879-4AE2-9552-A4B41E461560}"/>
          </ac:spMkLst>
        </pc:spChg>
        <pc:spChg chg="add mod">
          <ac:chgData name="Yun Daeseung" userId="5ee0a0ea893e9255" providerId="LiveId" clId="{E01412A0-09D8-4B0A-B86C-DEAC27160D68}" dt="2021-12-10T11:49:35.882" v="7842" actId="20577"/>
          <ac:spMkLst>
            <pc:docMk/>
            <pc:sldMk cId="1414593035" sldId="303"/>
            <ac:spMk id="8" creationId="{0EEDA7C4-AD24-43CF-B28F-4C0083FEF379}"/>
          </ac:spMkLst>
        </pc:spChg>
        <pc:spChg chg="mod">
          <ac:chgData name="Yun Daeseung" userId="5ee0a0ea893e9255" providerId="LiveId" clId="{E01412A0-09D8-4B0A-B86C-DEAC27160D68}" dt="2021-12-08T13:36:23.388" v="3359" actId="20577"/>
          <ac:spMkLst>
            <pc:docMk/>
            <pc:sldMk cId="1414593035" sldId="303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1:28.928" v="8009" actId="20577"/>
        <pc:sldMkLst>
          <pc:docMk/>
          <pc:sldMk cId="4195627417" sldId="304"/>
        </pc:sldMkLst>
        <pc:spChg chg="add mod">
          <ac:chgData name="Yun Daeseung" userId="5ee0a0ea893e9255" providerId="LiveId" clId="{E01412A0-09D8-4B0A-B86C-DEAC27160D68}" dt="2021-12-10T11:50:50.518" v="7977"/>
          <ac:spMkLst>
            <pc:docMk/>
            <pc:sldMk cId="4195627417" sldId="304"/>
            <ac:spMk id="4" creationId="{34D54131-9482-46F5-9D12-9FCF71CD1FFB}"/>
          </ac:spMkLst>
        </pc:spChg>
        <pc:spChg chg="add mod">
          <ac:chgData name="Yun Daeseung" userId="5ee0a0ea893e9255" providerId="LiveId" clId="{E01412A0-09D8-4B0A-B86C-DEAC27160D68}" dt="2021-12-10T11:50:56.121" v="7981" actId="20577"/>
          <ac:spMkLst>
            <pc:docMk/>
            <pc:sldMk cId="4195627417" sldId="304"/>
            <ac:spMk id="5" creationId="{343C2BDE-E9F0-4919-95E8-FCBBD2CFC303}"/>
          </ac:spMkLst>
        </pc:spChg>
        <pc:spChg chg="add mod">
          <ac:chgData name="Yun Daeseung" userId="5ee0a0ea893e9255" providerId="LiveId" clId="{E01412A0-09D8-4B0A-B86C-DEAC27160D68}" dt="2021-12-10T11:51:28.928" v="8009" actId="20577"/>
          <ac:spMkLst>
            <pc:docMk/>
            <pc:sldMk cId="4195627417" sldId="304"/>
            <ac:spMk id="6" creationId="{4F8B81D8-52B4-42BE-A2FF-C72AEFD7EF6C}"/>
          </ac:spMkLst>
        </pc:spChg>
        <pc:spChg chg="mod">
          <ac:chgData name="Yun Daeseung" userId="5ee0a0ea893e9255" providerId="LiveId" clId="{E01412A0-09D8-4B0A-B86C-DEAC27160D68}" dt="2021-12-08T13:36:26.845" v="3362" actId="20577"/>
          <ac:spMkLst>
            <pc:docMk/>
            <pc:sldMk cId="4195627417" sldId="30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3:50.234" v="8280" actId="20577"/>
        <pc:sldMkLst>
          <pc:docMk/>
          <pc:sldMk cId="2911852120" sldId="305"/>
        </pc:sldMkLst>
        <pc:spChg chg="add mod">
          <ac:chgData name="Yun Daeseung" userId="5ee0a0ea893e9255" providerId="LiveId" clId="{E01412A0-09D8-4B0A-B86C-DEAC27160D68}" dt="2021-12-10T11:53:44.356" v="8266"/>
          <ac:spMkLst>
            <pc:docMk/>
            <pc:sldMk cId="2911852120" sldId="305"/>
            <ac:spMk id="4" creationId="{BF05C446-AF52-4B3F-B27E-0E37A247F072}"/>
          </ac:spMkLst>
        </pc:spChg>
        <pc:spChg chg="add mod">
          <ac:chgData name="Yun Daeseung" userId="5ee0a0ea893e9255" providerId="LiveId" clId="{E01412A0-09D8-4B0A-B86C-DEAC27160D68}" dt="2021-12-10T11:53:48.032" v="8273" actId="20577"/>
          <ac:spMkLst>
            <pc:docMk/>
            <pc:sldMk cId="2911852120" sldId="305"/>
            <ac:spMk id="5" creationId="{E7764B79-16EC-4FE8-8631-9658AC1B9362}"/>
          </ac:spMkLst>
        </pc:spChg>
        <pc:spChg chg="add mod">
          <ac:chgData name="Yun Daeseung" userId="5ee0a0ea893e9255" providerId="LiveId" clId="{E01412A0-09D8-4B0A-B86C-DEAC27160D68}" dt="2021-12-10T11:53:50.234" v="8280" actId="20577"/>
          <ac:spMkLst>
            <pc:docMk/>
            <pc:sldMk cId="2911852120" sldId="305"/>
            <ac:spMk id="6" creationId="{4227EFD0-D991-4E74-91DB-A7257B299A29}"/>
          </ac:spMkLst>
        </pc:spChg>
        <pc:spChg chg="mod">
          <ac:chgData name="Yun Daeseung" userId="5ee0a0ea893e9255" providerId="LiveId" clId="{E01412A0-09D8-4B0A-B86C-DEAC27160D68}" dt="2021-12-08T13:36:32.041" v="3367" actId="20577"/>
          <ac:spMkLst>
            <pc:docMk/>
            <pc:sldMk cId="2911852120" sldId="30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4:11.914" v="8310" actId="20577"/>
        <pc:sldMkLst>
          <pc:docMk/>
          <pc:sldMk cId="4167753768" sldId="306"/>
        </pc:sldMkLst>
        <pc:spChg chg="add mod">
          <ac:chgData name="Yun Daeseung" userId="5ee0a0ea893e9255" providerId="LiveId" clId="{E01412A0-09D8-4B0A-B86C-DEAC27160D68}" dt="2021-12-10T11:54:03.196" v="8298"/>
          <ac:spMkLst>
            <pc:docMk/>
            <pc:sldMk cId="4167753768" sldId="306"/>
            <ac:spMk id="4" creationId="{958996F6-4A5A-48F5-8FFA-51AB1809C517}"/>
          </ac:spMkLst>
        </pc:spChg>
        <pc:spChg chg="add mod">
          <ac:chgData name="Yun Daeseung" userId="5ee0a0ea893e9255" providerId="LiveId" clId="{E01412A0-09D8-4B0A-B86C-DEAC27160D68}" dt="2021-12-10T11:54:08.508" v="8303" actId="20577"/>
          <ac:spMkLst>
            <pc:docMk/>
            <pc:sldMk cId="4167753768" sldId="306"/>
            <ac:spMk id="5" creationId="{3CF2A384-AAD1-4E36-AAF2-BFC62E0F8E93}"/>
          </ac:spMkLst>
        </pc:spChg>
        <pc:spChg chg="add mod">
          <ac:chgData name="Yun Daeseung" userId="5ee0a0ea893e9255" providerId="LiveId" clId="{E01412A0-09D8-4B0A-B86C-DEAC27160D68}" dt="2021-12-10T11:54:11.914" v="8310" actId="20577"/>
          <ac:spMkLst>
            <pc:docMk/>
            <pc:sldMk cId="4167753768" sldId="306"/>
            <ac:spMk id="6" creationId="{60FD1AB3-7C24-4F0C-B35A-A6E3591B28E0}"/>
          </ac:spMkLst>
        </pc:spChg>
        <pc:spChg chg="mod">
          <ac:chgData name="Yun Daeseung" userId="5ee0a0ea893e9255" providerId="LiveId" clId="{E01412A0-09D8-4B0A-B86C-DEAC27160D68}" dt="2021-12-08T13:36:36.329" v="3370" actId="20577"/>
          <ac:spMkLst>
            <pc:docMk/>
            <pc:sldMk cId="4167753768" sldId="30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6:14.532" v="8508" actId="20577"/>
        <pc:sldMkLst>
          <pc:docMk/>
          <pc:sldMk cId="1932336580" sldId="307"/>
        </pc:sldMkLst>
        <pc:spChg chg="add mod">
          <ac:chgData name="Yun Daeseung" userId="5ee0a0ea893e9255" providerId="LiveId" clId="{E01412A0-09D8-4B0A-B86C-DEAC27160D68}" dt="2021-12-10T11:56:07.782" v="8501"/>
          <ac:spMkLst>
            <pc:docMk/>
            <pc:sldMk cId="1932336580" sldId="307"/>
            <ac:spMk id="4" creationId="{414BEBCA-7B40-45FB-BFC4-95A2E940287E}"/>
          </ac:spMkLst>
        </pc:spChg>
        <pc:spChg chg="add mod">
          <ac:chgData name="Yun Daeseung" userId="5ee0a0ea893e9255" providerId="LiveId" clId="{E01412A0-09D8-4B0A-B86C-DEAC27160D68}" dt="2021-12-10T11:56:12.658" v="8506" actId="20577"/>
          <ac:spMkLst>
            <pc:docMk/>
            <pc:sldMk cId="1932336580" sldId="307"/>
            <ac:spMk id="5" creationId="{0AA3AE0E-671C-4EC4-89A2-11C309F8D2D7}"/>
          </ac:spMkLst>
        </pc:spChg>
        <pc:spChg chg="add mod">
          <ac:chgData name="Yun Daeseung" userId="5ee0a0ea893e9255" providerId="LiveId" clId="{E01412A0-09D8-4B0A-B86C-DEAC27160D68}" dt="2021-12-10T11:56:14.532" v="8508" actId="20577"/>
          <ac:spMkLst>
            <pc:docMk/>
            <pc:sldMk cId="1932336580" sldId="307"/>
            <ac:spMk id="6" creationId="{33DD82F8-DBBF-4268-88E8-232956EA3AA0}"/>
          </ac:spMkLst>
        </pc:spChg>
        <pc:spChg chg="mod">
          <ac:chgData name="Yun Daeseung" userId="5ee0a0ea893e9255" providerId="LiveId" clId="{E01412A0-09D8-4B0A-B86C-DEAC27160D68}" dt="2021-12-08T13:36:39.810" v="3373" actId="20577"/>
          <ac:spMkLst>
            <pc:docMk/>
            <pc:sldMk cId="1932336580" sldId="307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7:02.448" v="8614" actId="20577"/>
        <pc:sldMkLst>
          <pc:docMk/>
          <pc:sldMk cId="90859080" sldId="308"/>
        </pc:sldMkLst>
        <pc:spChg chg="add mod">
          <ac:chgData name="Yun Daeseung" userId="5ee0a0ea893e9255" providerId="LiveId" clId="{E01412A0-09D8-4B0A-B86C-DEAC27160D68}" dt="2021-12-10T11:56:56.650" v="8609"/>
          <ac:spMkLst>
            <pc:docMk/>
            <pc:sldMk cId="90859080" sldId="308"/>
            <ac:spMk id="4" creationId="{80B5986B-0CA1-4490-9440-01D9DA9ECC3D}"/>
          </ac:spMkLst>
        </pc:spChg>
        <pc:spChg chg="add mod">
          <ac:chgData name="Yun Daeseung" userId="5ee0a0ea893e9255" providerId="LiveId" clId="{E01412A0-09D8-4B0A-B86C-DEAC27160D68}" dt="2021-12-10T11:56:59.948" v="8612" actId="20577"/>
          <ac:spMkLst>
            <pc:docMk/>
            <pc:sldMk cId="90859080" sldId="308"/>
            <ac:spMk id="5" creationId="{DB977A85-30ED-4DF8-AC23-731AD9C4BC70}"/>
          </ac:spMkLst>
        </pc:spChg>
        <pc:spChg chg="add mod">
          <ac:chgData name="Yun Daeseung" userId="5ee0a0ea893e9255" providerId="LiveId" clId="{E01412A0-09D8-4B0A-B86C-DEAC27160D68}" dt="2021-12-10T11:57:02.448" v="8614" actId="20577"/>
          <ac:spMkLst>
            <pc:docMk/>
            <pc:sldMk cId="90859080" sldId="308"/>
            <ac:spMk id="6" creationId="{61C41112-577B-46F9-9CA2-FE5188DF4723}"/>
          </ac:spMkLst>
        </pc:spChg>
        <pc:spChg chg="mod">
          <ac:chgData name="Yun Daeseung" userId="5ee0a0ea893e9255" providerId="LiveId" clId="{E01412A0-09D8-4B0A-B86C-DEAC27160D68}" dt="2021-12-08T13:36:43.170" v="3376" actId="20577"/>
          <ac:spMkLst>
            <pc:docMk/>
            <pc:sldMk cId="90859080" sldId="30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04:09.395" v="8783" actId="1036"/>
        <pc:sldMkLst>
          <pc:docMk/>
          <pc:sldMk cId="1365468326" sldId="309"/>
        </pc:sldMkLst>
        <pc:spChg chg="add mod">
          <ac:chgData name="Yun Daeseung" userId="5ee0a0ea893e9255" providerId="LiveId" clId="{E01412A0-09D8-4B0A-B86C-DEAC27160D68}" dt="2021-12-10T11:58:47.099" v="8675" actId="20577"/>
          <ac:spMkLst>
            <pc:docMk/>
            <pc:sldMk cId="1365468326" sldId="309"/>
            <ac:spMk id="4" creationId="{30E02C37-7A50-4AEE-92C5-0C105EBF9436}"/>
          </ac:spMkLst>
        </pc:spChg>
        <pc:spChg chg="add mod">
          <ac:chgData name="Yun Daeseung" userId="5ee0a0ea893e9255" providerId="LiveId" clId="{E01412A0-09D8-4B0A-B86C-DEAC27160D68}" dt="2021-12-10T11:59:45.643" v="8687" actId="20577"/>
          <ac:spMkLst>
            <pc:docMk/>
            <pc:sldMk cId="1365468326" sldId="309"/>
            <ac:spMk id="5" creationId="{A4E3AE54-128D-4139-A975-BA8BD1AB15AC}"/>
          </ac:spMkLst>
        </pc:spChg>
        <pc:spChg chg="add mod">
          <ac:chgData name="Yun Daeseung" userId="5ee0a0ea893e9255" providerId="LiveId" clId="{E01412A0-09D8-4B0A-B86C-DEAC27160D68}" dt="2021-12-10T12:00:03.894" v="8688" actId="20577"/>
          <ac:spMkLst>
            <pc:docMk/>
            <pc:sldMk cId="1365468326" sldId="309"/>
            <ac:spMk id="6" creationId="{3E28779A-74B4-4286-9911-F55BB92991B3}"/>
          </ac:spMkLst>
        </pc:spChg>
        <pc:spChg chg="add mod">
          <ac:chgData name="Yun Daeseung" userId="5ee0a0ea893e9255" providerId="LiveId" clId="{E01412A0-09D8-4B0A-B86C-DEAC27160D68}" dt="2021-12-10T12:00:14.695" v="8701" actId="20577"/>
          <ac:spMkLst>
            <pc:docMk/>
            <pc:sldMk cId="1365468326" sldId="309"/>
            <ac:spMk id="7" creationId="{C6CE62F0-4149-4E3F-8A2C-0BEDE9776D7A}"/>
          </ac:spMkLst>
        </pc:spChg>
        <pc:spChg chg="add mod">
          <ac:chgData name="Yun Daeseung" userId="5ee0a0ea893e9255" providerId="LiveId" clId="{E01412A0-09D8-4B0A-B86C-DEAC27160D68}" dt="2021-12-10T12:00:17.882" v="8704" actId="20577"/>
          <ac:spMkLst>
            <pc:docMk/>
            <pc:sldMk cId="1365468326" sldId="309"/>
            <ac:spMk id="8" creationId="{80659296-E555-4F25-B5DC-3B3C912FA443}"/>
          </ac:spMkLst>
        </pc:spChg>
        <pc:spChg chg="add mod">
          <ac:chgData name="Yun Daeseung" userId="5ee0a0ea893e9255" providerId="LiveId" clId="{E01412A0-09D8-4B0A-B86C-DEAC27160D68}" dt="2021-12-10T12:00:28.839" v="8714" actId="20577"/>
          <ac:spMkLst>
            <pc:docMk/>
            <pc:sldMk cId="1365468326" sldId="309"/>
            <ac:spMk id="10" creationId="{D2EE4D64-920D-47B0-ACF3-1C5991B25C30}"/>
          </ac:spMkLst>
        </pc:spChg>
        <pc:spChg chg="add mod">
          <ac:chgData name="Yun Daeseung" userId="5ee0a0ea893e9255" providerId="LiveId" clId="{E01412A0-09D8-4B0A-B86C-DEAC27160D68}" dt="2021-12-10T12:00:31.260" v="8718" actId="20577"/>
          <ac:spMkLst>
            <pc:docMk/>
            <pc:sldMk cId="1365468326" sldId="309"/>
            <ac:spMk id="11" creationId="{28948EBD-6AAC-4118-AC38-FB8E1142BB1E}"/>
          </ac:spMkLst>
        </pc:spChg>
        <pc:spChg chg="add mod">
          <ac:chgData name="Yun Daeseung" userId="5ee0a0ea893e9255" providerId="LiveId" clId="{E01412A0-09D8-4B0A-B86C-DEAC27160D68}" dt="2021-12-10T12:00:47.546" v="8720" actId="20577"/>
          <ac:spMkLst>
            <pc:docMk/>
            <pc:sldMk cId="1365468326" sldId="309"/>
            <ac:spMk id="12" creationId="{7421E88E-B9FE-4DCD-B613-4CB002CF460A}"/>
          </ac:spMkLst>
        </pc:spChg>
        <pc:spChg chg="add mod">
          <ac:chgData name="Yun Daeseung" userId="5ee0a0ea893e9255" providerId="LiveId" clId="{E01412A0-09D8-4B0A-B86C-DEAC27160D68}" dt="2021-12-10T12:00:50.780" v="8724" actId="20577"/>
          <ac:spMkLst>
            <pc:docMk/>
            <pc:sldMk cId="1365468326" sldId="309"/>
            <ac:spMk id="13" creationId="{4DFFD06C-4C11-49E0-B065-D5216E6FA50D}"/>
          </ac:spMkLst>
        </pc:spChg>
        <pc:spChg chg="mod">
          <ac:chgData name="Yun Daeseung" userId="5ee0a0ea893e9255" providerId="LiveId" clId="{E01412A0-09D8-4B0A-B86C-DEAC27160D68}" dt="2021-12-10T12:04:09.395" v="8783" actId="1036"/>
          <ac:spMkLst>
            <pc:docMk/>
            <pc:sldMk cId="1365468326" sldId="30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13:59.915" v="9053" actId="1076"/>
        <pc:sldMkLst>
          <pc:docMk/>
          <pc:sldMk cId="2751430398" sldId="310"/>
        </pc:sldMkLst>
        <pc:spChg chg="add mod">
          <ac:chgData name="Yun Daeseung" userId="5ee0a0ea893e9255" providerId="LiveId" clId="{E01412A0-09D8-4B0A-B86C-DEAC27160D68}" dt="2021-12-10T12:12:11.704" v="8978" actId="20577"/>
          <ac:spMkLst>
            <pc:docMk/>
            <pc:sldMk cId="2751430398" sldId="310"/>
            <ac:spMk id="4" creationId="{392F6970-000F-48E2-A466-81443055E7D6}"/>
          </ac:spMkLst>
        </pc:spChg>
        <pc:spChg chg="add mod">
          <ac:chgData name="Yun Daeseung" userId="5ee0a0ea893e9255" providerId="LiveId" clId="{E01412A0-09D8-4B0A-B86C-DEAC27160D68}" dt="2021-12-10T12:04:42.227" v="8802" actId="20577"/>
          <ac:spMkLst>
            <pc:docMk/>
            <pc:sldMk cId="2751430398" sldId="310"/>
            <ac:spMk id="5" creationId="{635C86D3-D0CE-4D4C-B275-76223CBB3FF0}"/>
          </ac:spMkLst>
        </pc:spChg>
        <pc:spChg chg="add del mod">
          <ac:chgData name="Yun Daeseung" userId="5ee0a0ea893e9255" providerId="LiveId" clId="{E01412A0-09D8-4B0A-B86C-DEAC27160D68}" dt="2021-12-10T12:13:57.951" v="9052" actId="478"/>
          <ac:spMkLst>
            <pc:docMk/>
            <pc:sldMk cId="2751430398" sldId="310"/>
            <ac:spMk id="6" creationId="{444862FC-DD0E-444F-89F3-1338FD983DB0}"/>
          </ac:spMkLst>
        </pc:spChg>
        <pc:spChg chg="add del mod">
          <ac:chgData name="Yun Daeseung" userId="5ee0a0ea893e9255" providerId="LiveId" clId="{E01412A0-09D8-4B0A-B86C-DEAC27160D68}" dt="2021-12-10T12:05:08.191" v="8814" actId="478"/>
          <ac:spMkLst>
            <pc:docMk/>
            <pc:sldMk cId="2751430398" sldId="310"/>
            <ac:spMk id="7" creationId="{27EB1647-F173-494B-A588-FC524FB9E802}"/>
          </ac:spMkLst>
        </pc:spChg>
        <pc:spChg chg="add mod">
          <ac:chgData name="Yun Daeseung" userId="5ee0a0ea893e9255" providerId="LiveId" clId="{E01412A0-09D8-4B0A-B86C-DEAC27160D68}" dt="2021-12-10T12:13:59.915" v="9053" actId="1076"/>
          <ac:spMkLst>
            <pc:docMk/>
            <pc:sldMk cId="2751430398" sldId="310"/>
            <ac:spMk id="8" creationId="{78979A4E-211B-47AC-9752-C217956A0518}"/>
          </ac:spMkLst>
        </pc:spChg>
        <pc:spChg chg="mod">
          <ac:chgData name="Yun Daeseung" userId="5ee0a0ea893e9255" providerId="LiveId" clId="{E01412A0-09D8-4B0A-B86C-DEAC27160D68}" dt="2021-12-10T12:03:59.292" v="8772" actId="1076"/>
          <ac:spMkLst>
            <pc:docMk/>
            <pc:sldMk cId="2751430398" sldId="310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15:23.710" v="9091" actId="207"/>
        <pc:sldMkLst>
          <pc:docMk/>
          <pc:sldMk cId="3628016514" sldId="311"/>
        </pc:sldMkLst>
        <pc:spChg chg="add mod">
          <ac:chgData name="Yun Daeseung" userId="5ee0a0ea893e9255" providerId="LiveId" clId="{E01412A0-09D8-4B0A-B86C-DEAC27160D68}" dt="2021-12-10T12:15:01.767" v="9069" actId="20577"/>
          <ac:spMkLst>
            <pc:docMk/>
            <pc:sldMk cId="3628016514" sldId="311"/>
            <ac:spMk id="4" creationId="{785C3D4D-BA0A-4F86-91C3-66761C370582}"/>
          </ac:spMkLst>
        </pc:spChg>
        <pc:spChg chg="add mod">
          <ac:chgData name="Yun Daeseung" userId="5ee0a0ea893e9255" providerId="LiveId" clId="{E01412A0-09D8-4B0A-B86C-DEAC27160D68}" dt="2021-12-10T12:15:06.944" v="9074" actId="207"/>
          <ac:spMkLst>
            <pc:docMk/>
            <pc:sldMk cId="3628016514" sldId="311"/>
            <ac:spMk id="5" creationId="{302A6258-ED5F-4813-9A91-D623E2160B5A}"/>
          </ac:spMkLst>
        </pc:spChg>
        <pc:spChg chg="add del mod">
          <ac:chgData name="Yun Daeseung" userId="5ee0a0ea893e9255" providerId="LiveId" clId="{E01412A0-09D8-4B0A-B86C-DEAC27160D68}" dt="2021-12-10T12:09:47.969" v="8945" actId="478"/>
          <ac:spMkLst>
            <pc:docMk/>
            <pc:sldMk cId="3628016514" sldId="311"/>
            <ac:spMk id="6" creationId="{55BF3D0C-BC8F-4058-9479-B09B3EC092EB}"/>
          </ac:spMkLst>
        </pc:spChg>
        <pc:spChg chg="add mod">
          <ac:chgData name="Yun Daeseung" userId="5ee0a0ea893e9255" providerId="LiveId" clId="{E01412A0-09D8-4B0A-B86C-DEAC27160D68}" dt="2021-12-10T12:11:44.149" v="8972" actId="20577"/>
          <ac:spMkLst>
            <pc:docMk/>
            <pc:sldMk cId="3628016514" sldId="311"/>
            <ac:spMk id="7" creationId="{2826C068-BE65-42B8-AE73-730EF9A0318F}"/>
          </ac:spMkLst>
        </pc:spChg>
        <pc:spChg chg="add del mod">
          <ac:chgData name="Yun Daeseung" userId="5ee0a0ea893e9255" providerId="LiveId" clId="{E01412A0-09D8-4B0A-B86C-DEAC27160D68}" dt="2021-12-10T12:15:13.154" v="9075" actId="478"/>
          <ac:spMkLst>
            <pc:docMk/>
            <pc:sldMk cId="3628016514" sldId="311"/>
            <ac:spMk id="8" creationId="{363EBFDF-D3C4-4897-83E9-DE2BE9880C76}"/>
          </ac:spMkLst>
        </pc:spChg>
        <pc:spChg chg="add del mod">
          <ac:chgData name="Yun Daeseung" userId="5ee0a0ea893e9255" providerId="LiveId" clId="{E01412A0-09D8-4B0A-B86C-DEAC27160D68}" dt="2021-12-10T12:09:59.450" v="8950" actId="478"/>
          <ac:spMkLst>
            <pc:docMk/>
            <pc:sldMk cId="3628016514" sldId="311"/>
            <ac:spMk id="10" creationId="{B39D767B-2A37-4AD0-8786-0CEFB935023E}"/>
          </ac:spMkLst>
        </pc:spChg>
        <pc:spChg chg="add mod">
          <ac:chgData name="Yun Daeseung" userId="5ee0a0ea893e9255" providerId="LiveId" clId="{E01412A0-09D8-4B0A-B86C-DEAC27160D68}" dt="2021-12-10T12:15:16.816" v="9083" actId="20577"/>
          <ac:spMkLst>
            <pc:docMk/>
            <pc:sldMk cId="3628016514" sldId="311"/>
            <ac:spMk id="11" creationId="{91A61E9B-481D-4167-8FBE-8B12D016305E}"/>
          </ac:spMkLst>
        </pc:spChg>
        <pc:spChg chg="add mod">
          <ac:chgData name="Yun Daeseung" userId="5ee0a0ea893e9255" providerId="LiveId" clId="{E01412A0-09D8-4B0A-B86C-DEAC27160D68}" dt="2021-12-10T12:15:23.710" v="9091" actId="207"/>
          <ac:spMkLst>
            <pc:docMk/>
            <pc:sldMk cId="3628016514" sldId="311"/>
            <ac:spMk id="12" creationId="{37657117-1052-43EA-BD68-D3EB2A8D3BA2}"/>
          </ac:spMkLst>
        </pc:spChg>
        <pc:spChg chg="mod">
          <ac:chgData name="Yun Daeseung" userId="5ee0a0ea893e9255" providerId="LiveId" clId="{E01412A0-09D8-4B0A-B86C-DEAC27160D68}" dt="2021-12-10T12:07:12.728" v="8864" actId="1076"/>
          <ac:spMkLst>
            <pc:docMk/>
            <pc:sldMk cId="3628016514" sldId="31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09:34.671" v="8941" actId="14100"/>
        <pc:sldMkLst>
          <pc:docMk/>
          <pc:sldMk cId="3817662809" sldId="312"/>
        </pc:sldMkLst>
        <pc:spChg chg="add mod">
          <ac:chgData name="Yun Daeseung" userId="5ee0a0ea893e9255" providerId="LiveId" clId="{E01412A0-09D8-4B0A-B86C-DEAC27160D68}" dt="2021-12-10T12:08:50.233" v="8911"/>
          <ac:spMkLst>
            <pc:docMk/>
            <pc:sldMk cId="3817662809" sldId="312"/>
            <ac:spMk id="4" creationId="{C9AA015C-6752-4633-A52A-EC525A4B8E22}"/>
          </ac:spMkLst>
        </pc:spChg>
        <pc:spChg chg="add mod">
          <ac:chgData name="Yun Daeseung" userId="5ee0a0ea893e9255" providerId="LiveId" clId="{E01412A0-09D8-4B0A-B86C-DEAC27160D68}" dt="2021-12-10T12:09:15.188" v="8924" actId="20577"/>
          <ac:spMkLst>
            <pc:docMk/>
            <pc:sldMk cId="3817662809" sldId="312"/>
            <ac:spMk id="5" creationId="{6CA99AFB-35D6-4E8C-B04D-5BE15F8593BB}"/>
          </ac:spMkLst>
        </pc:spChg>
        <pc:spChg chg="add del mod">
          <ac:chgData name="Yun Daeseung" userId="5ee0a0ea893e9255" providerId="LiveId" clId="{E01412A0-09D8-4B0A-B86C-DEAC27160D68}" dt="2021-12-10T12:09:18.979" v="8925" actId="478"/>
          <ac:spMkLst>
            <pc:docMk/>
            <pc:sldMk cId="3817662809" sldId="312"/>
            <ac:spMk id="6" creationId="{42330F5E-2DAE-424C-899C-86CC1BCA452A}"/>
          </ac:spMkLst>
        </pc:spChg>
        <pc:spChg chg="add mod">
          <ac:chgData name="Yun Daeseung" userId="5ee0a0ea893e9255" providerId="LiveId" clId="{E01412A0-09D8-4B0A-B86C-DEAC27160D68}" dt="2021-12-10T12:09:34.671" v="8941" actId="14100"/>
          <ac:spMkLst>
            <pc:docMk/>
            <pc:sldMk cId="3817662809" sldId="312"/>
            <ac:spMk id="7" creationId="{88BD2650-32C1-41C9-96F1-64D09F13FCF9}"/>
          </ac:spMkLst>
        </pc:spChg>
        <pc:spChg chg="mod">
          <ac:chgData name="Yun Daeseung" userId="5ee0a0ea893e9255" providerId="LiveId" clId="{E01412A0-09D8-4B0A-B86C-DEAC27160D68}" dt="2021-12-10T12:08:52.128" v="8912" actId="1076"/>
          <ac:spMkLst>
            <pc:docMk/>
            <pc:sldMk cId="3817662809" sldId="312"/>
            <ac:spMk id="20" creationId="{79832B76-03C4-4BA6-AFEE-2FF5DC760507}"/>
          </ac:spMkLst>
        </pc:spChg>
      </pc:sldChg>
      <pc:sldChg chg="addSp delSp modSp add mod ord">
        <pc:chgData name="Yun Daeseung" userId="5ee0a0ea893e9255" providerId="LiveId" clId="{E01412A0-09D8-4B0A-B86C-DEAC27160D68}" dt="2021-12-10T12:14:24.263" v="9059" actId="20577"/>
        <pc:sldMkLst>
          <pc:docMk/>
          <pc:sldMk cId="113423600" sldId="313"/>
        </pc:sldMkLst>
        <pc:spChg chg="add mod">
          <ac:chgData name="Yun Daeseung" userId="5ee0a0ea893e9255" providerId="LiveId" clId="{E01412A0-09D8-4B0A-B86C-DEAC27160D68}" dt="2021-12-10T12:12:21.255" v="9041" actId="20577"/>
          <ac:spMkLst>
            <pc:docMk/>
            <pc:sldMk cId="113423600" sldId="313"/>
            <ac:spMk id="4" creationId="{C1B36BBF-8B8C-4746-8523-922256297FDB}"/>
          </ac:spMkLst>
        </pc:spChg>
        <pc:spChg chg="add mod">
          <ac:chgData name="Yun Daeseung" userId="5ee0a0ea893e9255" providerId="LiveId" clId="{E01412A0-09D8-4B0A-B86C-DEAC27160D68}" dt="2021-12-10T12:12:45.621" v="9049" actId="20577"/>
          <ac:spMkLst>
            <pc:docMk/>
            <pc:sldMk cId="113423600" sldId="313"/>
            <ac:spMk id="5" creationId="{5A04CAA7-2823-4784-BA9C-9CC7822D8B68}"/>
          </ac:spMkLst>
        </pc:spChg>
        <pc:spChg chg="add del mod">
          <ac:chgData name="Yun Daeseung" userId="5ee0a0ea893e9255" providerId="LiveId" clId="{E01412A0-09D8-4B0A-B86C-DEAC27160D68}" dt="2021-12-10T12:14:14.733" v="9054" actId="478"/>
          <ac:spMkLst>
            <pc:docMk/>
            <pc:sldMk cId="113423600" sldId="313"/>
            <ac:spMk id="6" creationId="{910F0B3D-7B1A-4D50-ABE3-21384F7B61CB}"/>
          </ac:spMkLst>
        </pc:spChg>
        <pc:spChg chg="add mod">
          <ac:chgData name="Yun Daeseung" userId="5ee0a0ea893e9255" providerId="LiveId" clId="{E01412A0-09D8-4B0A-B86C-DEAC27160D68}" dt="2021-12-10T12:14:24.263" v="9059" actId="20577"/>
          <ac:spMkLst>
            <pc:docMk/>
            <pc:sldMk cId="113423600" sldId="313"/>
            <ac:spMk id="7" creationId="{2A7229D4-2EB4-4157-8E66-9897614AB194}"/>
          </ac:spMkLst>
        </pc:spChg>
        <pc:spChg chg="mod">
          <ac:chgData name="Yun Daeseung" userId="5ee0a0ea893e9255" providerId="LiveId" clId="{E01412A0-09D8-4B0A-B86C-DEAC27160D68}" dt="2021-12-10T12:12:30.218" v="9043" actId="1076"/>
          <ac:spMkLst>
            <pc:docMk/>
            <pc:sldMk cId="113423600" sldId="313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16:17.969" v="9138" actId="20577"/>
        <pc:sldMkLst>
          <pc:docMk/>
          <pc:sldMk cId="2887812801" sldId="314"/>
        </pc:sldMkLst>
        <pc:spChg chg="add mod">
          <ac:chgData name="Yun Daeseung" userId="5ee0a0ea893e9255" providerId="LiveId" clId="{E01412A0-09D8-4B0A-B86C-DEAC27160D68}" dt="2021-12-10T12:16:16.032" v="9136" actId="20577"/>
          <ac:spMkLst>
            <pc:docMk/>
            <pc:sldMk cId="2887812801" sldId="314"/>
            <ac:spMk id="4" creationId="{5FF5FEF0-51B2-48EA-BE3E-382FC3846C81}"/>
          </ac:spMkLst>
        </pc:spChg>
        <pc:spChg chg="add mod">
          <ac:chgData name="Yun Daeseung" userId="5ee0a0ea893e9255" providerId="LiveId" clId="{E01412A0-09D8-4B0A-B86C-DEAC27160D68}" dt="2021-12-10T12:16:17.969" v="9138" actId="20577"/>
          <ac:spMkLst>
            <pc:docMk/>
            <pc:sldMk cId="2887812801" sldId="314"/>
            <ac:spMk id="5" creationId="{F66853E0-EFE6-4D35-9C27-48E514971776}"/>
          </ac:spMkLst>
        </pc:spChg>
        <pc:spChg chg="add mod">
          <ac:chgData name="Yun Daeseung" userId="5ee0a0ea893e9255" providerId="LiveId" clId="{E01412A0-09D8-4B0A-B86C-DEAC27160D68}" dt="2021-12-10T12:16:13.142" v="9120"/>
          <ac:spMkLst>
            <pc:docMk/>
            <pc:sldMk cId="2887812801" sldId="314"/>
            <ac:spMk id="6" creationId="{97ACD624-E03E-4B39-8BA5-070E3E4A27FA}"/>
          </ac:spMkLst>
        </pc:spChg>
        <pc:spChg chg="mod">
          <ac:chgData name="Yun Daeseung" userId="5ee0a0ea893e9255" providerId="LiveId" clId="{E01412A0-09D8-4B0A-B86C-DEAC27160D68}" dt="2021-12-10T12:15:55.006" v="9093" actId="1076"/>
          <ac:spMkLst>
            <pc:docMk/>
            <pc:sldMk cId="2887812801" sldId="31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18:33.437" v="9321" actId="20577"/>
        <pc:sldMkLst>
          <pc:docMk/>
          <pc:sldMk cId="1777812410" sldId="315"/>
        </pc:sldMkLst>
        <pc:spChg chg="add mod">
          <ac:chgData name="Yun Daeseung" userId="5ee0a0ea893e9255" providerId="LiveId" clId="{E01412A0-09D8-4B0A-B86C-DEAC27160D68}" dt="2021-12-10T12:18:33.437" v="9321" actId="20577"/>
          <ac:spMkLst>
            <pc:docMk/>
            <pc:sldMk cId="1777812410" sldId="315"/>
            <ac:spMk id="4" creationId="{930EBFBE-F236-4CDF-953A-CF7FE6B16CED}"/>
          </ac:spMkLst>
        </pc:spChg>
        <pc:spChg chg="add mod">
          <ac:chgData name="Yun Daeseung" userId="5ee0a0ea893e9255" providerId="LiveId" clId="{E01412A0-09D8-4B0A-B86C-DEAC27160D68}" dt="2021-12-10T12:17:36.735" v="9294" actId="20577"/>
          <ac:spMkLst>
            <pc:docMk/>
            <pc:sldMk cId="1777812410" sldId="315"/>
            <ac:spMk id="5" creationId="{FF5874FD-8B7D-48C8-89C2-041F23E839C1}"/>
          </ac:spMkLst>
        </pc:spChg>
        <pc:spChg chg="add mod">
          <ac:chgData name="Yun Daeseung" userId="5ee0a0ea893e9255" providerId="LiveId" clId="{E01412A0-09D8-4B0A-B86C-DEAC27160D68}" dt="2021-12-10T12:17:41.578" v="9306" actId="20577"/>
          <ac:spMkLst>
            <pc:docMk/>
            <pc:sldMk cId="1777812410" sldId="315"/>
            <ac:spMk id="6" creationId="{8124F10A-1D16-44CB-9F8F-111BF3D707A8}"/>
          </ac:spMkLst>
        </pc:spChg>
        <pc:spChg chg="mod">
          <ac:chgData name="Yun Daeseung" userId="5ee0a0ea893e9255" providerId="LiveId" clId="{E01412A0-09D8-4B0A-B86C-DEAC27160D68}" dt="2021-12-10T12:17:30.017" v="9281" actId="1076"/>
          <ac:spMkLst>
            <pc:docMk/>
            <pc:sldMk cId="1777812410" sldId="31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0:12.663" v="9505" actId="20577"/>
        <pc:sldMkLst>
          <pc:docMk/>
          <pc:sldMk cId="4142126845" sldId="316"/>
        </pc:sldMkLst>
        <pc:spChg chg="add mod">
          <ac:chgData name="Yun Daeseung" userId="5ee0a0ea893e9255" providerId="LiveId" clId="{E01412A0-09D8-4B0A-B86C-DEAC27160D68}" dt="2021-12-10T12:19:33.506" v="9445"/>
          <ac:spMkLst>
            <pc:docMk/>
            <pc:sldMk cId="4142126845" sldId="316"/>
            <ac:spMk id="4" creationId="{9B95AFB4-6CB5-4FB1-BA0A-CFF5D0869C89}"/>
          </ac:spMkLst>
        </pc:spChg>
        <pc:spChg chg="add mod">
          <ac:chgData name="Yun Daeseung" userId="5ee0a0ea893e9255" providerId="LiveId" clId="{E01412A0-09D8-4B0A-B86C-DEAC27160D68}" dt="2021-12-10T12:19:51.733" v="9471" actId="20577"/>
          <ac:spMkLst>
            <pc:docMk/>
            <pc:sldMk cId="4142126845" sldId="316"/>
            <ac:spMk id="5" creationId="{B5B12773-8208-40E1-8A88-E111423A1835}"/>
          </ac:spMkLst>
        </pc:spChg>
        <pc:spChg chg="add mod">
          <ac:chgData name="Yun Daeseung" userId="5ee0a0ea893e9255" providerId="LiveId" clId="{E01412A0-09D8-4B0A-B86C-DEAC27160D68}" dt="2021-12-10T12:19:57.562" v="9486" actId="20577"/>
          <ac:spMkLst>
            <pc:docMk/>
            <pc:sldMk cId="4142126845" sldId="316"/>
            <ac:spMk id="6" creationId="{0F0BAF2E-9662-4CAD-9033-97E2229D5410}"/>
          </ac:spMkLst>
        </pc:spChg>
        <pc:spChg chg="add mod">
          <ac:chgData name="Yun Daeseung" userId="5ee0a0ea893e9255" providerId="LiveId" clId="{E01412A0-09D8-4B0A-B86C-DEAC27160D68}" dt="2021-12-10T12:20:10.757" v="9503" actId="20577"/>
          <ac:spMkLst>
            <pc:docMk/>
            <pc:sldMk cId="4142126845" sldId="316"/>
            <ac:spMk id="7" creationId="{E0940C2A-2B90-4246-89A4-F61B57915864}"/>
          </ac:spMkLst>
        </pc:spChg>
        <pc:spChg chg="add mod">
          <ac:chgData name="Yun Daeseung" userId="5ee0a0ea893e9255" providerId="LiveId" clId="{E01412A0-09D8-4B0A-B86C-DEAC27160D68}" dt="2021-12-10T12:20:12.663" v="9505" actId="20577"/>
          <ac:spMkLst>
            <pc:docMk/>
            <pc:sldMk cId="4142126845" sldId="316"/>
            <ac:spMk id="8" creationId="{13437E47-AB4A-4C9A-90AB-2ECBD92AB38D}"/>
          </ac:spMkLst>
        </pc:spChg>
        <pc:spChg chg="mod">
          <ac:chgData name="Yun Daeseung" userId="5ee0a0ea893e9255" providerId="LiveId" clId="{E01412A0-09D8-4B0A-B86C-DEAC27160D68}" dt="2021-12-08T13:39:46.943" v="3485" actId="1076"/>
          <ac:spMkLst>
            <pc:docMk/>
            <pc:sldMk cId="4142126845" sldId="316"/>
            <ac:spMk id="20" creationId="{79832B76-03C4-4BA6-AFEE-2FF5DC760507}"/>
          </ac:spMkLst>
        </pc:spChg>
      </pc:sldChg>
      <pc:sldChg chg="add del">
        <pc:chgData name="Yun Daeseung" userId="5ee0a0ea893e9255" providerId="LiveId" clId="{E01412A0-09D8-4B0A-B86C-DEAC27160D68}" dt="2021-12-08T13:39:58.571" v="3488" actId="47"/>
        <pc:sldMkLst>
          <pc:docMk/>
          <pc:sldMk cId="1789981004" sldId="317"/>
        </pc:sldMkLst>
      </pc:sldChg>
      <pc:sldChg chg="addSp modSp add mod">
        <pc:chgData name="Yun Daeseung" userId="5ee0a0ea893e9255" providerId="LiveId" clId="{E01412A0-09D8-4B0A-B86C-DEAC27160D68}" dt="2021-12-10T12:22:24.164" v="9718" actId="20577"/>
        <pc:sldMkLst>
          <pc:docMk/>
          <pc:sldMk cId="2178558549" sldId="318"/>
        </pc:sldMkLst>
        <pc:spChg chg="add mod">
          <ac:chgData name="Yun Daeseung" userId="5ee0a0ea893e9255" providerId="LiveId" clId="{E01412A0-09D8-4B0A-B86C-DEAC27160D68}" dt="2021-12-10T12:21:51.883" v="9685"/>
          <ac:spMkLst>
            <pc:docMk/>
            <pc:sldMk cId="2178558549" sldId="318"/>
            <ac:spMk id="4" creationId="{4C0E3BC2-49C3-490C-BF96-100568B815FC}"/>
          </ac:spMkLst>
        </pc:spChg>
        <pc:spChg chg="add mod">
          <ac:chgData name="Yun Daeseung" userId="5ee0a0ea893e9255" providerId="LiveId" clId="{E01412A0-09D8-4B0A-B86C-DEAC27160D68}" dt="2021-12-10T12:22:11.464" v="9702" actId="20577"/>
          <ac:spMkLst>
            <pc:docMk/>
            <pc:sldMk cId="2178558549" sldId="318"/>
            <ac:spMk id="5" creationId="{DF6DD4B0-0C45-42E8-B8C5-E36DB83F4BA7}"/>
          </ac:spMkLst>
        </pc:spChg>
        <pc:spChg chg="add mod">
          <ac:chgData name="Yun Daeseung" userId="5ee0a0ea893e9255" providerId="LiveId" clId="{E01412A0-09D8-4B0A-B86C-DEAC27160D68}" dt="2021-12-10T12:22:13.955" v="9703" actId="20577"/>
          <ac:spMkLst>
            <pc:docMk/>
            <pc:sldMk cId="2178558549" sldId="318"/>
            <ac:spMk id="6" creationId="{CBE36138-71EB-4475-9548-AC796E664FF4}"/>
          </ac:spMkLst>
        </pc:spChg>
        <pc:spChg chg="add mod">
          <ac:chgData name="Yun Daeseung" userId="5ee0a0ea893e9255" providerId="LiveId" clId="{E01412A0-09D8-4B0A-B86C-DEAC27160D68}" dt="2021-12-10T12:22:21.305" v="9715" actId="20577"/>
          <ac:spMkLst>
            <pc:docMk/>
            <pc:sldMk cId="2178558549" sldId="318"/>
            <ac:spMk id="7" creationId="{6AB65EA1-AE0B-4C2F-BB90-29CA7731222C}"/>
          </ac:spMkLst>
        </pc:spChg>
        <pc:spChg chg="add mod">
          <ac:chgData name="Yun Daeseung" userId="5ee0a0ea893e9255" providerId="LiveId" clId="{E01412A0-09D8-4B0A-B86C-DEAC27160D68}" dt="2021-12-10T12:22:24.164" v="9718" actId="20577"/>
          <ac:spMkLst>
            <pc:docMk/>
            <pc:sldMk cId="2178558549" sldId="318"/>
            <ac:spMk id="8" creationId="{315A9CD0-C120-4EA1-85CA-FC9B32ED9E53}"/>
          </ac:spMkLst>
        </pc:spChg>
        <pc:spChg chg="mod">
          <ac:chgData name="Yun Daeseung" userId="5ee0a0ea893e9255" providerId="LiveId" clId="{E01412A0-09D8-4B0A-B86C-DEAC27160D68}" dt="2021-12-10T12:22:04.825" v="9690" actId="1076"/>
          <ac:spMkLst>
            <pc:docMk/>
            <pc:sldMk cId="2178558549" sldId="31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2:44.274" v="9751" actId="20577"/>
        <pc:sldMkLst>
          <pc:docMk/>
          <pc:sldMk cId="546917390" sldId="319"/>
        </pc:sldMkLst>
        <pc:spChg chg="add mod">
          <ac:chgData name="Yun Daeseung" userId="5ee0a0ea893e9255" providerId="LiveId" clId="{E01412A0-09D8-4B0A-B86C-DEAC27160D68}" dt="2021-12-10T12:22:34.790" v="9740"/>
          <ac:spMkLst>
            <pc:docMk/>
            <pc:sldMk cId="546917390" sldId="319"/>
            <ac:spMk id="4" creationId="{AF4C8573-1ADE-414C-998B-0181A5947F99}"/>
          </ac:spMkLst>
        </pc:spChg>
        <pc:spChg chg="add mod">
          <ac:chgData name="Yun Daeseung" userId="5ee0a0ea893e9255" providerId="LiveId" clId="{E01412A0-09D8-4B0A-B86C-DEAC27160D68}" dt="2021-12-10T12:22:43.055" v="9750" actId="20577"/>
          <ac:spMkLst>
            <pc:docMk/>
            <pc:sldMk cId="546917390" sldId="319"/>
            <ac:spMk id="5" creationId="{03C0B7F8-D7ED-4A25-ACD7-D652C973DC57}"/>
          </ac:spMkLst>
        </pc:spChg>
        <pc:spChg chg="add mod">
          <ac:chgData name="Yun Daeseung" userId="5ee0a0ea893e9255" providerId="LiveId" clId="{E01412A0-09D8-4B0A-B86C-DEAC27160D68}" dt="2021-12-10T12:22:44.274" v="9751" actId="20577"/>
          <ac:spMkLst>
            <pc:docMk/>
            <pc:sldMk cId="546917390" sldId="319"/>
            <ac:spMk id="6" creationId="{1F76BE4F-BBEE-4930-BEA9-2657C08B73B3}"/>
          </ac:spMkLst>
        </pc:spChg>
        <pc:spChg chg="mod">
          <ac:chgData name="Yun Daeseung" userId="5ee0a0ea893e9255" providerId="LiveId" clId="{E01412A0-09D8-4B0A-B86C-DEAC27160D68}" dt="2021-12-10T12:22:40.087" v="9742" actId="1076"/>
          <ac:spMkLst>
            <pc:docMk/>
            <pc:sldMk cId="546917390" sldId="319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5:11.428" v="9914" actId="20577"/>
        <pc:sldMkLst>
          <pc:docMk/>
          <pc:sldMk cId="3490858431" sldId="320"/>
        </pc:sldMkLst>
        <pc:spChg chg="add mod">
          <ac:chgData name="Yun Daeseung" userId="5ee0a0ea893e9255" providerId="LiveId" clId="{E01412A0-09D8-4B0A-B86C-DEAC27160D68}" dt="2021-12-10T12:23:41.283" v="9797"/>
          <ac:spMkLst>
            <pc:docMk/>
            <pc:sldMk cId="3490858431" sldId="320"/>
            <ac:spMk id="4" creationId="{50E77731-277B-405A-90FF-E5A09AC5473C}"/>
          </ac:spMkLst>
        </pc:spChg>
        <pc:spChg chg="add mod">
          <ac:chgData name="Yun Daeseung" userId="5ee0a0ea893e9255" providerId="LiveId" clId="{E01412A0-09D8-4B0A-B86C-DEAC27160D68}" dt="2021-12-10T12:24:30.640" v="9831" actId="20577"/>
          <ac:spMkLst>
            <pc:docMk/>
            <pc:sldMk cId="3490858431" sldId="320"/>
            <ac:spMk id="5" creationId="{145FFAAA-B334-4FA0-913D-B63393D1A0F2}"/>
          </ac:spMkLst>
        </pc:spChg>
        <pc:spChg chg="add mod">
          <ac:chgData name="Yun Daeseung" userId="5ee0a0ea893e9255" providerId="LiveId" clId="{E01412A0-09D8-4B0A-B86C-DEAC27160D68}" dt="2021-12-10T12:24:45.582" v="9866" actId="20577"/>
          <ac:spMkLst>
            <pc:docMk/>
            <pc:sldMk cId="3490858431" sldId="320"/>
            <ac:spMk id="6" creationId="{D0D49385-F840-431D-8A5E-B0614DBCCB42}"/>
          </ac:spMkLst>
        </pc:spChg>
        <pc:spChg chg="add mod">
          <ac:chgData name="Yun Daeseung" userId="5ee0a0ea893e9255" providerId="LiveId" clId="{E01412A0-09D8-4B0A-B86C-DEAC27160D68}" dt="2021-12-10T12:24:59.387" v="9890" actId="20577"/>
          <ac:spMkLst>
            <pc:docMk/>
            <pc:sldMk cId="3490858431" sldId="320"/>
            <ac:spMk id="7" creationId="{14D060D5-4DBB-4432-805D-34A05915B111}"/>
          </ac:spMkLst>
        </pc:spChg>
        <pc:spChg chg="add mod">
          <ac:chgData name="Yun Daeseung" userId="5ee0a0ea893e9255" providerId="LiveId" clId="{E01412A0-09D8-4B0A-B86C-DEAC27160D68}" dt="2021-12-10T12:25:11.428" v="9914" actId="20577"/>
          <ac:spMkLst>
            <pc:docMk/>
            <pc:sldMk cId="3490858431" sldId="320"/>
            <ac:spMk id="8" creationId="{D8C8337E-FB82-420B-B928-A2A184F20D9F}"/>
          </ac:spMkLst>
        </pc:spChg>
        <pc:spChg chg="mod">
          <ac:chgData name="Yun Daeseung" userId="5ee0a0ea893e9255" providerId="LiveId" clId="{E01412A0-09D8-4B0A-B86C-DEAC27160D68}" dt="2021-12-10T12:24:18.923" v="9799" actId="1076"/>
          <ac:spMkLst>
            <pc:docMk/>
            <pc:sldMk cId="3490858431" sldId="32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5:59.840" v="9981" actId="20577"/>
        <pc:sldMkLst>
          <pc:docMk/>
          <pc:sldMk cId="554761323" sldId="321"/>
        </pc:sldMkLst>
        <pc:spChg chg="add mod">
          <ac:chgData name="Yun Daeseung" userId="5ee0a0ea893e9255" providerId="LiveId" clId="{E01412A0-09D8-4B0A-B86C-DEAC27160D68}" dt="2021-12-10T12:25:33.530" v="9939"/>
          <ac:spMkLst>
            <pc:docMk/>
            <pc:sldMk cId="554761323" sldId="321"/>
            <ac:spMk id="4" creationId="{A912E5A4-8A3E-43D0-AB95-50055A60FB6E}"/>
          </ac:spMkLst>
        </pc:spChg>
        <pc:spChg chg="add mod">
          <ac:chgData name="Yun Daeseung" userId="5ee0a0ea893e9255" providerId="LiveId" clId="{E01412A0-09D8-4B0A-B86C-DEAC27160D68}" dt="2021-12-10T12:25:45.960" v="9960" actId="20577"/>
          <ac:spMkLst>
            <pc:docMk/>
            <pc:sldMk cId="554761323" sldId="321"/>
            <ac:spMk id="5" creationId="{0DF3ABFD-856D-4B45-B66C-E2373092BFAE}"/>
          </ac:spMkLst>
        </pc:spChg>
        <pc:spChg chg="add mod">
          <ac:chgData name="Yun Daeseung" userId="5ee0a0ea893e9255" providerId="LiveId" clId="{E01412A0-09D8-4B0A-B86C-DEAC27160D68}" dt="2021-12-10T12:25:48.680" v="9961" actId="20577"/>
          <ac:spMkLst>
            <pc:docMk/>
            <pc:sldMk cId="554761323" sldId="321"/>
            <ac:spMk id="6" creationId="{03AAFF34-0E82-4286-BCFF-3246175E248B}"/>
          </ac:spMkLst>
        </pc:spChg>
        <pc:spChg chg="add mod">
          <ac:chgData name="Yun Daeseung" userId="5ee0a0ea893e9255" providerId="LiveId" clId="{E01412A0-09D8-4B0A-B86C-DEAC27160D68}" dt="2021-12-10T12:25:56.575" v="9974" actId="20577"/>
          <ac:spMkLst>
            <pc:docMk/>
            <pc:sldMk cId="554761323" sldId="321"/>
            <ac:spMk id="7" creationId="{7604CE06-6BE6-4AB4-9602-5220C4AEF438}"/>
          </ac:spMkLst>
        </pc:spChg>
        <pc:spChg chg="add mod">
          <ac:chgData name="Yun Daeseung" userId="5ee0a0ea893e9255" providerId="LiveId" clId="{E01412A0-09D8-4B0A-B86C-DEAC27160D68}" dt="2021-12-10T12:25:59.840" v="9981" actId="20577"/>
          <ac:spMkLst>
            <pc:docMk/>
            <pc:sldMk cId="554761323" sldId="321"/>
            <ac:spMk id="8" creationId="{CFAD38AA-8D95-45B5-AE15-4E98A09DF895}"/>
          </ac:spMkLst>
        </pc:spChg>
        <pc:spChg chg="mod">
          <ac:chgData name="Yun Daeseung" userId="5ee0a0ea893e9255" providerId="LiveId" clId="{E01412A0-09D8-4B0A-B86C-DEAC27160D68}" dt="2021-12-10T12:25:39.305" v="9942" actId="1076"/>
          <ac:spMkLst>
            <pc:docMk/>
            <pc:sldMk cId="554761323" sldId="321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9T12:29:44.325" v="3987" actId="20577"/>
        <pc:sldMkLst>
          <pc:docMk/>
          <pc:sldMk cId="3881012741" sldId="322"/>
        </pc:sldMkLst>
        <pc:spChg chg="mod">
          <ac:chgData name="Yun Daeseung" userId="5ee0a0ea893e9255" providerId="LiveId" clId="{E01412A0-09D8-4B0A-B86C-DEAC27160D68}" dt="2021-12-09T12:29:44.325" v="3987" actId="20577"/>
          <ac:spMkLst>
            <pc:docMk/>
            <pc:sldMk cId="3881012741" sldId="322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9T12:29:49.475" v="3996" actId="20577"/>
        <pc:sldMkLst>
          <pc:docMk/>
          <pc:sldMk cId="2048314053" sldId="323"/>
        </pc:sldMkLst>
        <pc:spChg chg="mod">
          <ac:chgData name="Yun Daeseung" userId="5ee0a0ea893e9255" providerId="LiveId" clId="{E01412A0-09D8-4B0A-B86C-DEAC27160D68}" dt="2021-12-09T12:29:49.475" v="3996" actId="20577"/>
          <ac:spMkLst>
            <pc:docMk/>
            <pc:sldMk cId="2048314053" sldId="32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2:29:55.298" v="4019"/>
        <pc:sldMkLst>
          <pc:docMk/>
          <pc:sldMk cId="1271752326" sldId="324"/>
        </pc:sldMkLst>
        <pc:spChg chg="mod">
          <ac:chgData name="Yun Daeseung" userId="5ee0a0ea893e9255" providerId="LiveId" clId="{E01412A0-09D8-4B0A-B86C-DEAC27160D68}" dt="2021-12-09T12:29:55.298" v="4019"/>
          <ac:spMkLst>
            <pc:docMk/>
            <pc:sldMk cId="1271752326" sldId="324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3:51:09.638" v="3742" actId="478"/>
          <ac:picMkLst>
            <pc:docMk/>
            <pc:sldMk cId="1271752326" sldId="324"/>
            <ac:picMk id="3" creationId="{86972CC7-D11E-4C6C-9F58-4A8C5E634D34}"/>
          </ac:picMkLst>
        </pc:picChg>
        <pc:picChg chg="add del mod">
          <ac:chgData name="Yun Daeseung" userId="5ee0a0ea893e9255" providerId="LiveId" clId="{E01412A0-09D8-4B0A-B86C-DEAC27160D68}" dt="2021-12-08T13:51:09.885" v="3743" actId="478"/>
          <ac:picMkLst>
            <pc:docMk/>
            <pc:sldMk cId="1271752326" sldId="324"/>
            <ac:picMk id="5" creationId="{8D4DFAC3-CC2B-4859-8FF6-D84784C01D02}"/>
          </ac:picMkLst>
        </pc:picChg>
        <pc:picChg chg="add mod">
          <ac:chgData name="Yun Daeseung" userId="5ee0a0ea893e9255" providerId="LiveId" clId="{E01412A0-09D8-4B0A-B86C-DEAC27160D68}" dt="2021-12-08T13:52:15.018" v="3760" actId="1076"/>
          <ac:picMkLst>
            <pc:docMk/>
            <pc:sldMk cId="1271752326" sldId="324"/>
            <ac:picMk id="7" creationId="{B36D6710-CB09-48CE-84F5-AF87587554FD}"/>
          </ac:picMkLst>
        </pc:picChg>
        <pc:picChg chg="add mod">
          <ac:chgData name="Yun Daeseung" userId="5ee0a0ea893e9255" providerId="LiveId" clId="{E01412A0-09D8-4B0A-B86C-DEAC27160D68}" dt="2021-12-08T13:52:07.239" v="3756" actId="1076"/>
          <ac:picMkLst>
            <pc:docMk/>
            <pc:sldMk cId="1271752326" sldId="324"/>
            <ac:picMk id="10" creationId="{1D509C6E-FB22-4408-BDED-3AC6482F1FA1}"/>
          </ac:picMkLst>
        </pc:picChg>
      </pc:sldChg>
      <pc:sldChg chg="addSp modSp add mod">
        <pc:chgData name="Yun Daeseung" userId="5ee0a0ea893e9255" providerId="LiveId" clId="{E01412A0-09D8-4B0A-B86C-DEAC27160D68}" dt="2021-12-08T14:00:02.545" v="3920" actId="20577"/>
        <pc:sldMkLst>
          <pc:docMk/>
          <pc:sldMk cId="3847535598" sldId="325"/>
        </pc:sldMkLst>
        <pc:spChg chg="mod">
          <ac:chgData name="Yun Daeseung" userId="5ee0a0ea893e9255" providerId="LiveId" clId="{E01412A0-09D8-4B0A-B86C-DEAC27160D68}" dt="2021-12-08T13:58:00.491" v="3804" actId="313"/>
          <ac:spMkLst>
            <pc:docMk/>
            <pc:sldMk cId="3847535598" sldId="325"/>
            <ac:spMk id="3" creationId="{C36D03CA-684D-4469-A873-32274C8DF6EA}"/>
          </ac:spMkLst>
        </pc:spChg>
        <pc:spChg chg="mod">
          <ac:chgData name="Yun Daeseung" userId="5ee0a0ea893e9255" providerId="LiveId" clId="{E01412A0-09D8-4B0A-B86C-DEAC27160D68}" dt="2021-12-08T13:58:10.435" v="3807" actId="20577"/>
          <ac:spMkLst>
            <pc:docMk/>
            <pc:sldMk cId="3847535598" sldId="325"/>
            <ac:spMk id="6" creationId="{5316BC4F-7012-4591-87FD-9404DDD2ABA4}"/>
          </ac:spMkLst>
        </pc:spChg>
        <pc:spChg chg="add mod">
          <ac:chgData name="Yun Daeseung" userId="5ee0a0ea893e9255" providerId="LiveId" clId="{E01412A0-09D8-4B0A-B86C-DEAC27160D68}" dt="2021-12-08T14:00:02.545" v="3920" actId="20577"/>
          <ac:spMkLst>
            <pc:docMk/>
            <pc:sldMk cId="3847535598" sldId="325"/>
            <ac:spMk id="7" creationId="{AC5EB765-57EF-4A50-BE6B-5CEA7A3BF693}"/>
          </ac:spMkLst>
        </pc:spChg>
        <pc:spChg chg="add mod">
          <ac:chgData name="Yun Daeseung" userId="5ee0a0ea893e9255" providerId="LiveId" clId="{E01412A0-09D8-4B0A-B86C-DEAC27160D68}" dt="2021-12-08T13:58:25.396" v="3809" actId="571"/>
          <ac:spMkLst>
            <pc:docMk/>
            <pc:sldMk cId="3847535598" sldId="325"/>
            <ac:spMk id="8" creationId="{AAD8FA95-7CEC-4FC8-B95C-B9BAD6E6C7B8}"/>
          </ac:spMkLst>
        </pc:spChg>
        <pc:spChg chg="add mod">
          <ac:chgData name="Yun Daeseung" userId="5ee0a0ea893e9255" providerId="LiveId" clId="{E01412A0-09D8-4B0A-B86C-DEAC27160D68}" dt="2021-12-08T13:59:55.879" v="3914"/>
          <ac:spMkLst>
            <pc:docMk/>
            <pc:sldMk cId="3847535598" sldId="325"/>
            <ac:spMk id="10" creationId="{561BA2D4-0FB4-4D7A-AAD8-5C7770DCDED0}"/>
          </ac:spMkLst>
        </pc:spChg>
      </pc:sldChg>
      <pc:sldChg chg="delSp modSp add mod">
        <pc:chgData name="Yun Daeseung" userId="5ee0a0ea893e9255" providerId="LiveId" clId="{E01412A0-09D8-4B0A-B86C-DEAC27160D68}" dt="2021-12-09T12:31:14.763" v="4063" actId="20577"/>
        <pc:sldMkLst>
          <pc:docMk/>
          <pc:sldMk cId="443353122" sldId="326"/>
        </pc:sldMkLst>
        <pc:spChg chg="mod">
          <ac:chgData name="Yun Daeseung" userId="5ee0a0ea893e9255" providerId="LiveId" clId="{E01412A0-09D8-4B0A-B86C-DEAC27160D68}" dt="2021-12-09T12:31:04.885" v="4049" actId="20577"/>
          <ac:spMkLst>
            <pc:docMk/>
            <pc:sldMk cId="443353122" sldId="326"/>
            <ac:spMk id="3" creationId="{C36D03CA-684D-4469-A873-32274C8DF6EA}"/>
          </ac:spMkLst>
        </pc:spChg>
        <pc:spChg chg="mod">
          <ac:chgData name="Yun Daeseung" userId="5ee0a0ea893e9255" providerId="LiveId" clId="{E01412A0-09D8-4B0A-B86C-DEAC27160D68}" dt="2021-12-09T12:31:14.763" v="4063" actId="20577"/>
          <ac:spMkLst>
            <pc:docMk/>
            <pc:sldMk cId="443353122" sldId="326"/>
            <ac:spMk id="6" creationId="{5316BC4F-7012-4591-87FD-9404DDD2ABA4}"/>
          </ac:spMkLst>
        </pc:spChg>
        <pc:spChg chg="del">
          <ac:chgData name="Yun Daeseung" userId="5ee0a0ea893e9255" providerId="LiveId" clId="{E01412A0-09D8-4B0A-B86C-DEAC27160D68}" dt="2021-12-09T12:31:10.255" v="4050" actId="478"/>
          <ac:spMkLst>
            <pc:docMk/>
            <pc:sldMk cId="443353122" sldId="326"/>
            <ac:spMk id="7" creationId="{AC5EB765-57EF-4A50-BE6B-5CEA7A3BF693}"/>
          </ac:spMkLst>
        </pc:spChg>
        <pc:spChg chg="del">
          <ac:chgData name="Yun Daeseung" userId="5ee0a0ea893e9255" providerId="LiveId" clId="{E01412A0-09D8-4B0A-B86C-DEAC27160D68}" dt="2021-12-09T12:31:10.445" v="4051" actId="478"/>
          <ac:spMkLst>
            <pc:docMk/>
            <pc:sldMk cId="443353122" sldId="326"/>
            <ac:spMk id="8" creationId="{AAD8FA95-7CEC-4FC8-B95C-B9BAD6E6C7B8}"/>
          </ac:spMkLst>
        </pc:spChg>
        <pc:spChg chg="mod">
          <ac:chgData name="Yun Daeseung" userId="5ee0a0ea893e9255" providerId="LiveId" clId="{E01412A0-09D8-4B0A-B86C-DEAC27160D68}" dt="2021-12-09T12:31:00.265" v="4041"/>
          <ac:spMkLst>
            <pc:docMk/>
            <pc:sldMk cId="443353122" sldId="326"/>
            <ac:spMk id="10" creationId="{561BA2D4-0FB4-4D7A-AAD8-5C7770DCDED0}"/>
          </ac:spMkLst>
        </pc:spChg>
      </pc:sldChg>
      <pc:sldChg chg="addSp modSp add mod">
        <pc:chgData name="Yun Daeseung" userId="5ee0a0ea893e9255" providerId="LiveId" clId="{E01412A0-09D8-4B0A-B86C-DEAC27160D68}" dt="2021-12-09T13:43:50.488" v="4909" actId="313"/>
        <pc:sldMkLst>
          <pc:docMk/>
          <pc:sldMk cId="1240033249" sldId="327"/>
        </pc:sldMkLst>
        <pc:spChg chg="mod">
          <ac:chgData name="Yun Daeseung" userId="5ee0a0ea893e9255" providerId="LiveId" clId="{E01412A0-09D8-4B0A-B86C-DEAC27160D68}" dt="2021-12-09T13:35:56.010" v="4850" actId="20577"/>
          <ac:spMkLst>
            <pc:docMk/>
            <pc:sldMk cId="1240033249" sldId="327"/>
            <ac:spMk id="4" creationId="{678D5DD6-DE04-49A2-9F2A-06FC2DF23FD8}"/>
          </ac:spMkLst>
        </pc:spChg>
        <pc:spChg chg="mod">
          <ac:chgData name="Yun Daeseung" userId="5ee0a0ea893e9255" providerId="LiveId" clId="{E01412A0-09D8-4B0A-B86C-DEAC27160D68}" dt="2021-12-09T13:36:09.621" v="4864" actId="20577"/>
          <ac:spMkLst>
            <pc:docMk/>
            <pc:sldMk cId="1240033249" sldId="327"/>
            <ac:spMk id="5" creationId="{4410D4B1-C10B-43EE-A785-7E21FAC8AF58}"/>
          </ac:spMkLst>
        </pc:spChg>
        <pc:spChg chg="mod">
          <ac:chgData name="Yun Daeseung" userId="5ee0a0ea893e9255" providerId="LiveId" clId="{E01412A0-09D8-4B0A-B86C-DEAC27160D68}" dt="2021-12-09T13:36:15.344" v="4873" actId="20577"/>
          <ac:spMkLst>
            <pc:docMk/>
            <pc:sldMk cId="1240033249" sldId="327"/>
            <ac:spMk id="6" creationId="{65D68956-68E9-45D9-86FF-EAFC022C6D5A}"/>
          </ac:spMkLst>
        </pc:spChg>
        <pc:spChg chg="add mod">
          <ac:chgData name="Yun Daeseung" userId="5ee0a0ea893e9255" providerId="LiveId" clId="{E01412A0-09D8-4B0A-B86C-DEAC27160D68}" dt="2021-12-09T13:43:44.958" v="4898" actId="313"/>
          <ac:spMkLst>
            <pc:docMk/>
            <pc:sldMk cId="1240033249" sldId="327"/>
            <ac:spMk id="7" creationId="{8C53D650-F0CC-4B39-94B8-A7690986A056}"/>
          </ac:spMkLst>
        </pc:spChg>
        <pc:spChg chg="add mod">
          <ac:chgData name="Yun Daeseung" userId="5ee0a0ea893e9255" providerId="LiveId" clId="{E01412A0-09D8-4B0A-B86C-DEAC27160D68}" dt="2021-12-09T13:43:50.488" v="4909" actId="313"/>
          <ac:spMkLst>
            <pc:docMk/>
            <pc:sldMk cId="1240033249" sldId="327"/>
            <ac:spMk id="8" creationId="{47BB1B8B-B47D-42C0-94E4-4406C27F9FB6}"/>
          </ac:spMkLst>
        </pc:spChg>
      </pc:sldChg>
      <pc:sldChg chg="delSp modSp add mod">
        <pc:chgData name="Yun Daeseung" userId="5ee0a0ea893e9255" providerId="LiveId" clId="{E01412A0-09D8-4B0A-B86C-DEAC27160D68}" dt="2021-12-09T14:00:07.758" v="5083" actId="20577"/>
        <pc:sldMkLst>
          <pc:docMk/>
          <pc:sldMk cId="2184701276" sldId="328"/>
        </pc:sldMkLst>
        <pc:spChg chg="mod">
          <ac:chgData name="Yun Daeseung" userId="5ee0a0ea893e9255" providerId="LiveId" clId="{E01412A0-09D8-4B0A-B86C-DEAC27160D68}" dt="2021-12-09T13:59:41.935" v="5039"/>
          <ac:spMkLst>
            <pc:docMk/>
            <pc:sldMk cId="2184701276" sldId="328"/>
            <ac:spMk id="4" creationId="{678D5DD6-DE04-49A2-9F2A-06FC2DF23FD8}"/>
          </ac:spMkLst>
        </pc:spChg>
        <pc:spChg chg="mod">
          <ac:chgData name="Yun Daeseung" userId="5ee0a0ea893e9255" providerId="LiveId" clId="{E01412A0-09D8-4B0A-B86C-DEAC27160D68}" dt="2021-12-09T13:59:58.178" v="5062" actId="20577"/>
          <ac:spMkLst>
            <pc:docMk/>
            <pc:sldMk cId="2184701276" sldId="328"/>
            <ac:spMk id="5" creationId="{4410D4B1-C10B-43EE-A785-7E21FAC8AF58}"/>
          </ac:spMkLst>
        </pc:spChg>
        <pc:spChg chg="mod">
          <ac:chgData name="Yun Daeseung" userId="5ee0a0ea893e9255" providerId="LiveId" clId="{E01412A0-09D8-4B0A-B86C-DEAC27160D68}" dt="2021-12-09T14:00:07.758" v="5083" actId="20577"/>
          <ac:spMkLst>
            <pc:docMk/>
            <pc:sldMk cId="2184701276" sldId="328"/>
            <ac:spMk id="6" creationId="{65D68956-68E9-45D9-86FF-EAFC022C6D5A}"/>
          </ac:spMkLst>
        </pc:spChg>
        <pc:spChg chg="del">
          <ac:chgData name="Yun Daeseung" userId="5ee0a0ea893e9255" providerId="LiveId" clId="{E01412A0-09D8-4B0A-B86C-DEAC27160D68}" dt="2021-12-09T14:00:01.068" v="5063" actId="478"/>
          <ac:spMkLst>
            <pc:docMk/>
            <pc:sldMk cId="2184701276" sldId="328"/>
            <ac:spMk id="7" creationId="{8C53D650-F0CC-4B39-94B8-A7690986A056}"/>
          </ac:spMkLst>
        </pc:spChg>
        <pc:spChg chg="del">
          <ac:chgData name="Yun Daeseung" userId="5ee0a0ea893e9255" providerId="LiveId" clId="{E01412A0-09D8-4B0A-B86C-DEAC27160D68}" dt="2021-12-09T14:00:01.636" v="5064" actId="478"/>
          <ac:spMkLst>
            <pc:docMk/>
            <pc:sldMk cId="2184701276" sldId="328"/>
            <ac:spMk id="8" creationId="{47BB1B8B-B47D-42C0-94E4-4406C27F9FB6}"/>
          </ac:spMkLst>
        </pc:spChg>
      </pc:sldChg>
      <pc:sldChg chg="addSp modSp add mod">
        <pc:chgData name="Yun Daeseung" userId="5ee0a0ea893e9255" providerId="LiveId" clId="{E01412A0-09D8-4B0A-B86C-DEAC27160D68}" dt="2021-12-10T10:25:12.909" v="5308" actId="20577"/>
        <pc:sldMkLst>
          <pc:docMk/>
          <pc:sldMk cId="3841918099" sldId="329"/>
        </pc:sldMkLst>
        <pc:spChg chg="mod">
          <ac:chgData name="Yun Daeseung" userId="5ee0a0ea893e9255" providerId="LiveId" clId="{E01412A0-09D8-4B0A-B86C-DEAC27160D68}" dt="2021-12-10T09:25:26.237" v="5173"/>
          <ac:spMkLst>
            <pc:docMk/>
            <pc:sldMk cId="3841918099" sldId="329"/>
            <ac:spMk id="4" creationId="{9AEF9F01-2DD3-4E73-A950-7D158DD0B3D9}"/>
          </ac:spMkLst>
        </pc:spChg>
        <pc:spChg chg="mod">
          <ac:chgData name="Yun Daeseung" userId="5ee0a0ea893e9255" providerId="LiveId" clId="{E01412A0-09D8-4B0A-B86C-DEAC27160D68}" dt="2021-12-10T10:23:12.394" v="5213" actId="313"/>
          <ac:spMkLst>
            <pc:docMk/>
            <pc:sldMk cId="3841918099" sldId="329"/>
            <ac:spMk id="5" creationId="{5449135E-65E9-4EA1-B5EF-B61D9820EC21}"/>
          </ac:spMkLst>
        </pc:spChg>
        <pc:spChg chg="mod">
          <ac:chgData name="Yun Daeseung" userId="5ee0a0ea893e9255" providerId="LiveId" clId="{E01412A0-09D8-4B0A-B86C-DEAC27160D68}" dt="2021-12-10T10:23:21.367" v="5228" actId="313"/>
          <ac:spMkLst>
            <pc:docMk/>
            <pc:sldMk cId="3841918099" sldId="329"/>
            <ac:spMk id="6" creationId="{4ABDDC77-FD01-409E-9A27-BA34D084FC04}"/>
          </ac:spMkLst>
        </pc:spChg>
        <pc:spChg chg="add mod">
          <ac:chgData name="Yun Daeseung" userId="5ee0a0ea893e9255" providerId="LiveId" clId="{E01412A0-09D8-4B0A-B86C-DEAC27160D68}" dt="2021-12-10T10:23:50.995" v="5268" actId="20577"/>
          <ac:spMkLst>
            <pc:docMk/>
            <pc:sldMk cId="3841918099" sldId="329"/>
            <ac:spMk id="7" creationId="{648038BA-89C8-4ADC-93B6-9CC94931D771}"/>
          </ac:spMkLst>
        </pc:spChg>
        <pc:spChg chg="add mod">
          <ac:chgData name="Yun Daeseung" userId="5ee0a0ea893e9255" providerId="LiveId" clId="{E01412A0-09D8-4B0A-B86C-DEAC27160D68}" dt="2021-12-10T10:24:05.685" v="5279" actId="20577"/>
          <ac:spMkLst>
            <pc:docMk/>
            <pc:sldMk cId="3841918099" sldId="329"/>
            <ac:spMk id="8" creationId="{9579AC86-44A3-49DE-A06A-38D464483308}"/>
          </ac:spMkLst>
        </pc:spChg>
        <pc:spChg chg="add mod">
          <ac:chgData name="Yun Daeseung" userId="5ee0a0ea893e9255" providerId="LiveId" clId="{E01412A0-09D8-4B0A-B86C-DEAC27160D68}" dt="2021-12-10T10:25:09.267" v="5297" actId="20577"/>
          <ac:spMkLst>
            <pc:docMk/>
            <pc:sldMk cId="3841918099" sldId="329"/>
            <ac:spMk id="10" creationId="{52832125-9345-4187-B39F-98EA506057E6}"/>
          </ac:spMkLst>
        </pc:spChg>
        <pc:spChg chg="add mod">
          <ac:chgData name="Yun Daeseung" userId="5ee0a0ea893e9255" providerId="LiveId" clId="{E01412A0-09D8-4B0A-B86C-DEAC27160D68}" dt="2021-12-10T10:25:12.909" v="5308" actId="20577"/>
          <ac:spMkLst>
            <pc:docMk/>
            <pc:sldMk cId="3841918099" sldId="329"/>
            <ac:spMk id="11" creationId="{0432875F-5543-410A-9399-7BD5E8E5B534}"/>
          </ac:spMkLst>
        </pc:spChg>
      </pc:sldChg>
      <pc:sldChg chg="add del">
        <pc:chgData name="Yun Daeseung" userId="5ee0a0ea893e9255" providerId="LiveId" clId="{E01412A0-09D8-4B0A-B86C-DEAC27160D68}" dt="2021-12-09T13:59:02.983" v="4912" actId="47"/>
        <pc:sldMkLst>
          <pc:docMk/>
          <pc:sldMk cId="4121206028" sldId="329"/>
        </pc:sldMkLst>
      </pc:sldChg>
      <pc:sldChg chg="delSp modSp add mod">
        <pc:chgData name="Yun Daeseung" userId="5ee0a0ea893e9255" providerId="LiveId" clId="{E01412A0-09D8-4B0A-B86C-DEAC27160D68}" dt="2021-12-10T10:28:47.554" v="5485" actId="20577"/>
        <pc:sldMkLst>
          <pc:docMk/>
          <pc:sldMk cId="2052962351" sldId="330"/>
        </pc:sldMkLst>
        <pc:spChg chg="mod">
          <ac:chgData name="Yun Daeseung" userId="5ee0a0ea893e9255" providerId="LiveId" clId="{E01412A0-09D8-4B0A-B86C-DEAC27160D68}" dt="2021-12-10T10:28:29.644" v="5448" actId="20577"/>
          <ac:spMkLst>
            <pc:docMk/>
            <pc:sldMk cId="2052962351" sldId="330"/>
            <ac:spMk id="4" creationId="{85083233-EB30-44D6-B3D4-FCCD766A7418}"/>
          </ac:spMkLst>
        </pc:spChg>
        <pc:spChg chg="mod">
          <ac:chgData name="Yun Daeseung" userId="5ee0a0ea893e9255" providerId="LiveId" clId="{E01412A0-09D8-4B0A-B86C-DEAC27160D68}" dt="2021-12-10T10:28:35.017" v="5457" actId="20577"/>
          <ac:spMkLst>
            <pc:docMk/>
            <pc:sldMk cId="2052962351" sldId="330"/>
            <ac:spMk id="5" creationId="{40F78BBD-800C-4CAB-A450-0E0083BE7FF8}"/>
          </ac:spMkLst>
        </pc:spChg>
        <pc:spChg chg="mod">
          <ac:chgData name="Yun Daeseung" userId="5ee0a0ea893e9255" providerId="LiveId" clId="{E01412A0-09D8-4B0A-B86C-DEAC27160D68}" dt="2021-12-10T10:28:47.554" v="5485" actId="20577"/>
          <ac:spMkLst>
            <pc:docMk/>
            <pc:sldMk cId="2052962351" sldId="330"/>
            <ac:spMk id="6" creationId="{0743FC53-4AC2-4287-BAD7-9406E66E8A5B}"/>
          </ac:spMkLst>
        </pc:spChg>
        <pc:spChg chg="del">
          <ac:chgData name="Yun Daeseung" userId="5ee0a0ea893e9255" providerId="LiveId" clId="{E01412A0-09D8-4B0A-B86C-DEAC27160D68}" dt="2021-12-10T10:28:36.806" v="5458" actId="478"/>
          <ac:spMkLst>
            <pc:docMk/>
            <pc:sldMk cId="2052962351" sldId="330"/>
            <ac:spMk id="7" creationId="{25E76B50-16B1-4634-A9E6-81142C7ACC54}"/>
          </ac:spMkLst>
        </pc:spChg>
        <pc:spChg chg="del">
          <ac:chgData name="Yun Daeseung" userId="5ee0a0ea893e9255" providerId="LiveId" clId="{E01412A0-09D8-4B0A-B86C-DEAC27160D68}" dt="2021-12-10T10:28:37.024" v="5459" actId="478"/>
          <ac:spMkLst>
            <pc:docMk/>
            <pc:sldMk cId="2052962351" sldId="330"/>
            <ac:spMk id="8" creationId="{EB3CEA0E-5FB5-4240-876F-CFFDADDDF022}"/>
          </ac:spMkLst>
        </pc:spChg>
        <pc:spChg chg="del">
          <ac:chgData name="Yun Daeseung" userId="5ee0a0ea893e9255" providerId="LiveId" clId="{E01412A0-09D8-4B0A-B86C-DEAC27160D68}" dt="2021-12-10T10:28:37.607" v="5461" actId="478"/>
          <ac:spMkLst>
            <pc:docMk/>
            <pc:sldMk cId="2052962351" sldId="330"/>
            <ac:spMk id="10" creationId="{50E0B55F-6CEA-4523-A982-84F64617BE8B}"/>
          </ac:spMkLst>
        </pc:spChg>
        <pc:spChg chg="del">
          <ac:chgData name="Yun Daeseung" userId="5ee0a0ea893e9255" providerId="LiveId" clId="{E01412A0-09D8-4B0A-B86C-DEAC27160D68}" dt="2021-12-10T10:28:37.305" v="5460" actId="478"/>
          <ac:spMkLst>
            <pc:docMk/>
            <pc:sldMk cId="2052962351" sldId="330"/>
            <ac:spMk id="11" creationId="{61B84C99-A5A4-4D97-A0AB-6D5623DAAFC9}"/>
          </ac:spMkLst>
        </pc:spChg>
      </pc:sldChg>
      <pc:sldChg chg="modSp add mod">
        <pc:chgData name="Yun Daeseung" userId="5ee0a0ea893e9255" providerId="LiveId" clId="{E01412A0-09D8-4B0A-B86C-DEAC27160D68}" dt="2021-12-10T10:31:26.165" v="5581" actId="20577"/>
        <pc:sldMkLst>
          <pc:docMk/>
          <pc:sldMk cId="3271582432" sldId="331"/>
        </pc:sldMkLst>
        <pc:spChg chg="mod">
          <ac:chgData name="Yun Daeseung" userId="5ee0a0ea893e9255" providerId="LiveId" clId="{E01412A0-09D8-4B0A-B86C-DEAC27160D68}" dt="2021-12-10T10:31:06.944" v="5562"/>
          <ac:spMkLst>
            <pc:docMk/>
            <pc:sldMk cId="3271582432" sldId="331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1:16.831" v="5577" actId="20577"/>
          <ac:spMkLst>
            <pc:docMk/>
            <pc:sldMk cId="3271582432" sldId="331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1:26.165" v="5581" actId="20577"/>
          <ac:spMkLst>
            <pc:docMk/>
            <pc:sldMk cId="3271582432" sldId="331"/>
            <ac:spMk id="6" creationId="{89E66D9A-D08A-484E-AD59-E45677813E28}"/>
          </ac:spMkLst>
        </pc:spChg>
      </pc:sldChg>
      <pc:sldChg chg="addSp modSp add mod">
        <pc:chgData name="Yun Daeseung" userId="5ee0a0ea893e9255" providerId="LiveId" clId="{E01412A0-09D8-4B0A-B86C-DEAC27160D68}" dt="2021-12-10T10:32:44.530" v="5700" actId="313"/>
        <pc:sldMkLst>
          <pc:docMk/>
          <pc:sldMk cId="724788450" sldId="332"/>
        </pc:sldMkLst>
        <pc:spChg chg="mod">
          <ac:chgData name="Yun Daeseung" userId="5ee0a0ea893e9255" providerId="LiveId" clId="{E01412A0-09D8-4B0A-B86C-DEAC27160D68}" dt="2021-12-10T10:31:44.949" v="5617"/>
          <ac:spMkLst>
            <pc:docMk/>
            <pc:sldMk cId="724788450" sldId="332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1:50.041" v="5626" actId="20577"/>
          <ac:spMkLst>
            <pc:docMk/>
            <pc:sldMk cId="724788450" sldId="332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1:55.040" v="5641" actId="20577"/>
          <ac:spMkLst>
            <pc:docMk/>
            <pc:sldMk cId="724788450" sldId="332"/>
            <ac:spMk id="6" creationId="{89E66D9A-D08A-484E-AD59-E45677813E28}"/>
          </ac:spMkLst>
        </pc:spChg>
        <pc:spChg chg="add mod">
          <ac:chgData name="Yun Daeseung" userId="5ee0a0ea893e9255" providerId="LiveId" clId="{E01412A0-09D8-4B0A-B86C-DEAC27160D68}" dt="2021-12-10T10:32:28.611" v="5680" actId="313"/>
          <ac:spMkLst>
            <pc:docMk/>
            <pc:sldMk cId="724788450" sldId="332"/>
            <ac:spMk id="7" creationId="{19F53D13-7F69-4F85-B767-DF09FB79069D}"/>
          </ac:spMkLst>
        </pc:spChg>
        <pc:spChg chg="add mod">
          <ac:chgData name="Yun Daeseung" userId="5ee0a0ea893e9255" providerId="LiveId" clId="{E01412A0-09D8-4B0A-B86C-DEAC27160D68}" dt="2021-12-10T10:32:44.530" v="5700" actId="313"/>
          <ac:spMkLst>
            <pc:docMk/>
            <pc:sldMk cId="724788450" sldId="332"/>
            <ac:spMk id="8" creationId="{D4DA0059-6EF1-4C50-8B1C-8BD575860036}"/>
          </ac:spMkLst>
        </pc:spChg>
      </pc:sldChg>
      <pc:sldChg chg="addSp delSp modSp add mod">
        <pc:chgData name="Yun Daeseung" userId="5ee0a0ea893e9255" providerId="LiveId" clId="{E01412A0-09D8-4B0A-B86C-DEAC27160D68}" dt="2021-12-10T11:01:43.114" v="7335" actId="20577"/>
        <pc:sldMkLst>
          <pc:docMk/>
          <pc:sldMk cId="310695899" sldId="333"/>
        </pc:sldMkLst>
        <pc:spChg chg="add del">
          <ac:chgData name="Yun Daeseung" userId="5ee0a0ea893e9255" providerId="LiveId" clId="{E01412A0-09D8-4B0A-B86C-DEAC27160D68}" dt="2021-12-10T10:37:16.729" v="5914"/>
          <ac:spMkLst>
            <pc:docMk/>
            <pc:sldMk cId="310695899" sldId="333"/>
            <ac:spMk id="2" creationId="{841D382A-3ED4-47A3-BAD7-B866A3F2E7DD}"/>
          </ac:spMkLst>
        </pc:spChg>
        <pc:spChg chg="mod">
          <ac:chgData name="Yun Daeseung" userId="5ee0a0ea893e9255" providerId="LiveId" clId="{E01412A0-09D8-4B0A-B86C-DEAC27160D68}" dt="2021-12-10T10:33:43.986" v="5728" actId="20577"/>
          <ac:spMkLst>
            <pc:docMk/>
            <pc:sldMk cId="310695899" sldId="333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3:58.460" v="5751" actId="313"/>
          <ac:spMkLst>
            <pc:docMk/>
            <pc:sldMk cId="310695899" sldId="333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4:13.487" v="5765" actId="313"/>
          <ac:spMkLst>
            <pc:docMk/>
            <pc:sldMk cId="310695899" sldId="333"/>
            <ac:spMk id="6" creationId="{89E66D9A-D08A-484E-AD59-E45677813E28}"/>
          </ac:spMkLst>
        </pc:spChg>
        <pc:spChg chg="del">
          <ac:chgData name="Yun Daeseung" userId="5ee0a0ea893e9255" providerId="LiveId" clId="{E01412A0-09D8-4B0A-B86C-DEAC27160D68}" dt="2021-12-10T10:33:48.354" v="5729" actId="478"/>
          <ac:spMkLst>
            <pc:docMk/>
            <pc:sldMk cId="310695899" sldId="333"/>
            <ac:spMk id="7" creationId="{19F53D13-7F69-4F85-B767-DF09FB79069D}"/>
          </ac:spMkLst>
        </pc:spChg>
        <pc:spChg chg="del">
          <ac:chgData name="Yun Daeseung" userId="5ee0a0ea893e9255" providerId="LiveId" clId="{E01412A0-09D8-4B0A-B86C-DEAC27160D68}" dt="2021-12-10T10:33:48.597" v="5730" actId="478"/>
          <ac:spMkLst>
            <pc:docMk/>
            <pc:sldMk cId="310695899" sldId="333"/>
            <ac:spMk id="8" creationId="{D4DA0059-6EF1-4C50-8B1C-8BD575860036}"/>
          </ac:spMkLst>
        </pc:spChg>
        <pc:spChg chg="add mod">
          <ac:chgData name="Yun Daeseung" userId="5ee0a0ea893e9255" providerId="LiveId" clId="{E01412A0-09D8-4B0A-B86C-DEAC27160D68}" dt="2021-12-10T10:34:44.159" v="5777" actId="20577"/>
          <ac:spMkLst>
            <pc:docMk/>
            <pc:sldMk cId="310695899" sldId="333"/>
            <ac:spMk id="10" creationId="{7DDFF9B0-F25E-474A-9CD9-6D352AC63AB0}"/>
          </ac:spMkLst>
        </pc:spChg>
        <pc:spChg chg="add mod">
          <ac:chgData name="Yun Daeseung" userId="5ee0a0ea893e9255" providerId="LiveId" clId="{E01412A0-09D8-4B0A-B86C-DEAC27160D68}" dt="2021-12-10T10:34:52.282" v="5790" actId="20577"/>
          <ac:spMkLst>
            <pc:docMk/>
            <pc:sldMk cId="310695899" sldId="333"/>
            <ac:spMk id="11" creationId="{7B1A4521-37EE-4DCC-8C4E-D0A8E0F8F8C0}"/>
          </ac:spMkLst>
        </pc:spChg>
        <pc:spChg chg="add mod">
          <ac:chgData name="Yun Daeseung" userId="5ee0a0ea893e9255" providerId="LiveId" clId="{E01412A0-09D8-4B0A-B86C-DEAC27160D68}" dt="2021-12-10T10:35:11.128" v="5819" actId="313"/>
          <ac:spMkLst>
            <pc:docMk/>
            <pc:sldMk cId="310695899" sldId="333"/>
            <ac:spMk id="12" creationId="{78E6A7DA-A3B4-4BE7-8C97-DC30081DCDEE}"/>
          </ac:spMkLst>
        </pc:spChg>
        <pc:spChg chg="add mod">
          <ac:chgData name="Yun Daeseung" userId="5ee0a0ea893e9255" providerId="LiveId" clId="{E01412A0-09D8-4B0A-B86C-DEAC27160D68}" dt="2021-12-10T10:35:19.454" v="5836" actId="313"/>
          <ac:spMkLst>
            <pc:docMk/>
            <pc:sldMk cId="310695899" sldId="333"/>
            <ac:spMk id="13" creationId="{CCB244CA-864E-405C-9F56-DEBFDAD7B72A}"/>
          </ac:spMkLst>
        </pc:spChg>
        <pc:spChg chg="add mod">
          <ac:chgData name="Yun Daeseung" userId="5ee0a0ea893e9255" providerId="LiveId" clId="{E01412A0-09D8-4B0A-B86C-DEAC27160D68}" dt="2021-12-10T10:35:45.397" v="5878" actId="313"/>
          <ac:spMkLst>
            <pc:docMk/>
            <pc:sldMk cId="310695899" sldId="333"/>
            <ac:spMk id="14" creationId="{8C6AF11B-14A9-44E9-B0C1-A57687646FEF}"/>
          </ac:spMkLst>
        </pc:spChg>
        <pc:spChg chg="add mod">
          <ac:chgData name="Yun Daeseung" userId="5ee0a0ea893e9255" providerId="LiveId" clId="{E01412A0-09D8-4B0A-B86C-DEAC27160D68}" dt="2021-12-10T11:01:43.114" v="7335" actId="20577"/>
          <ac:spMkLst>
            <pc:docMk/>
            <pc:sldMk cId="310695899" sldId="333"/>
            <ac:spMk id="15" creationId="{D35C327C-1EBE-4FE3-8876-F70445F91776}"/>
          </ac:spMkLst>
        </pc:spChg>
        <pc:spChg chg="add del mod">
          <ac:chgData name="Yun Daeseung" userId="5ee0a0ea893e9255" providerId="LiveId" clId="{E01412A0-09D8-4B0A-B86C-DEAC27160D68}" dt="2021-12-10T10:37:31.132" v="5965" actId="20577"/>
          <ac:spMkLst>
            <pc:docMk/>
            <pc:sldMk cId="310695899" sldId="333"/>
            <ac:spMk id="16" creationId="{98759DD7-860F-4ED7-A183-E56DD17C4881}"/>
          </ac:spMkLst>
        </pc:spChg>
        <pc:spChg chg="add mod">
          <ac:chgData name="Yun Daeseung" userId="5ee0a0ea893e9255" providerId="LiveId" clId="{E01412A0-09D8-4B0A-B86C-DEAC27160D68}" dt="2021-12-10T10:37:54.809" v="6008" actId="20577"/>
          <ac:spMkLst>
            <pc:docMk/>
            <pc:sldMk cId="310695899" sldId="333"/>
            <ac:spMk id="17" creationId="{0BD6F206-105B-46F2-8BF0-538B1223AB31}"/>
          </ac:spMkLst>
        </pc:spChg>
      </pc:sldChg>
      <pc:sldChg chg="delSp modSp add mod">
        <pc:chgData name="Yun Daeseung" userId="5ee0a0ea893e9255" providerId="LiveId" clId="{E01412A0-09D8-4B0A-B86C-DEAC27160D68}" dt="2021-12-10T10:39:12.846" v="6080" actId="478"/>
        <pc:sldMkLst>
          <pc:docMk/>
          <pc:sldMk cId="4031019613" sldId="334"/>
        </pc:sldMkLst>
        <pc:spChg chg="mod">
          <ac:chgData name="Yun Daeseung" userId="5ee0a0ea893e9255" providerId="LiveId" clId="{E01412A0-09D8-4B0A-B86C-DEAC27160D68}" dt="2021-12-10T10:38:33.249" v="6013" actId="20577"/>
          <ac:spMkLst>
            <pc:docMk/>
            <pc:sldMk cId="4031019613" sldId="334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8:43.825" v="6032" actId="20577"/>
          <ac:spMkLst>
            <pc:docMk/>
            <pc:sldMk cId="4031019613" sldId="334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8:46.231" v="6034" actId="20577"/>
          <ac:spMkLst>
            <pc:docMk/>
            <pc:sldMk cId="4031019613" sldId="334"/>
            <ac:spMk id="6" creationId="{89E66D9A-D08A-484E-AD59-E45677813E28}"/>
          </ac:spMkLst>
        </pc:spChg>
        <pc:spChg chg="mod">
          <ac:chgData name="Yun Daeseung" userId="5ee0a0ea893e9255" providerId="LiveId" clId="{E01412A0-09D8-4B0A-B86C-DEAC27160D68}" dt="2021-12-10T10:39:03.481" v="6072" actId="313"/>
          <ac:spMkLst>
            <pc:docMk/>
            <pc:sldMk cId="4031019613" sldId="334"/>
            <ac:spMk id="10" creationId="{7DDFF9B0-F25E-474A-9CD9-6D352AC63AB0}"/>
          </ac:spMkLst>
        </pc:spChg>
        <pc:spChg chg="mod">
          <ac:chgData name="Yun Daeseung" userId="5ee0a0ea893e9255" providerId="LiveId" clId="{E01412A0-09D8-4B0A-B86C-DEAC27160D68}" dt="2021-12-10T10:39:07.666" v="6075" actId="20577"/>
          <ac:spMkLst>
            <pc:docMk/>
            <pc:sldMk cId="4031019613" sldId="334"/>
            <ac:spMk id="11" creationId="{7B1A4521-37EE-4DCC-8C4E-D0A8E0F8F8C0}"/>
          </ac:spMkLst>
        </pc:spChg>
        <pc:spChg chg="del">
          <ac:chgData name="Yun Daeseung" userId="5ee0a0ea893e9255" providerId="LiveId" clId="{E01412A0-09D8-4B0A-B86C-DEAC27160D68}" dt="2021-12-10T10:39:09.908" v="6076" actId="478"/>
          <ac:spMkLst>
            <pc:docMk/>
            <pc:sldMk cId="4031019613" sldId="334"/>
            <ac:spMk id="12" creationId="{78E6A7DA-A3B4-4BE7-8C97-DC30081DCDEE}"/>
          </ac:spMkLst>
        </pc:spChg>
        <pc:spChg chg="del">
          <ac:chgData name="Yun Daeseung" userId="5ee0a0ea893e9255" providerId="LiveId" clId="{E01412A0-09D8-4B0A-B86C-DEAC27160D68}" dt="2021-12-10T10:39:10.042" v="6077" actId="478"/>
          <ac:spMkLst>
            <pc:docMk/>
            <pc:sldMk cId="4031019613" sldId="334"/>
            <ac:spMk id="13" creationId="{CCB244CA-864E-405C-9F56-DEBFDAD7B72A}"/>
          </ac:spMkLst>
        </pc:spChg>
        <pc:spChg chg="del">
          <ac:chgData name="Yun Daeseung" userId="5ee0a0ea893e9255" providerId="LiveId" clId="{E01412A0-09D8-4B0A-B86C-DEAC27160D68}" dt="2021-12-10T10:39:11.933" v="6079" actId="478"/>
          <ac:spMkLst>
            <pc:docMk/>
            <pc:sldMk cId="4031019613" sldId="334"/>
            <ac:spMk id="14" creationId="{8C6AF11B-14A9-44E9-B0C1-A57687646FEF}"/>
          </ac:spMkLst>
        </pc:spChg>
        <pc:spChg chg="del">
          <ac:chgData name="Yun Daeseung" userId="5ee0a0ea893e9255" providerId="LiveId" clId="{E01412A0-09D8-4B0A-B86C-DEAC27160D68}" dt="2021-12-10T10:39:10.464" v="6078" actId="478"/>
          <ac:spMkLst>
            <pc:docMk/>
            <pc:sldMk cId="4031019613" sldId="334"/>
            <ac:spMk id="15" creationId="{D35C327C-1EBE-4FE3-8876-F70445F91776}"/>
          </ac:spMkLst>
        </pc:spChg>
        <pc:spChg chg="del">
          <ac:chgData name="Yun Daeseung" userId="5ee0a0ea893e9255" providerId="LiveId" clId="{E01412A0-09D8-4B0A-B86C-DEAC27160D68}" dt="2021-12-10T10:39:11.933" v="6079" actId="478"/>
          <ac:spMkLst>
            <pc:docMk/>
            <pc:sldMk cId="4031019613" sldId="334"/>
            <ac:spMk id="16" creationId="{98759DD7-860F-4ED7-A183-E56DD17C4881}"/>
          </ac:spMkLst>
        </pc:spChg>
        <pc:spChg chg="del">
          <ac:chgData name="Yun Daeseung" userId="5ee0a0ea893e9255" providerId="LiveId" clId="{E01412A0-09D8-4B0A-B86C-DEAC27160D68}" dt="2021-12-10T10:39:12.846" v="6080" actId="478"/>
          <ac:spMkLst>
            <pc:docMk/>
            <pc:sldMk cId="4031019613" sldId="334"/>
            <ac:spMk id="17" creationId="{0BD6F206-105B-46F2-8BF0-538B1223AB31}"/>
          </ac:spMkLst>
        </pc:spChg>
      </pc:sldChg>
      <pc:sldChg chg="addSp modSp add mod">
        <pc:chgData name="Yun Daeseung" userId="5ee0a0ea893e9255" providerId="LiveId" clId="{E01412A0-09D8-4B0A-B86C-DEAC27160D68}" dt="2021-12-10T10:41:54.280" v="6275" actId="313"/>
        <pc:sldMkLst>
          <pc:docMk/>
          <pc:sldMk cId="3494746552" sldId="335"/>
        </pc:sldMkLst>
        <pc:spChg chg="mod">
          <ac:chgData name="Yun Daeseung" userId="5ee0a0ea893e9255" providerId="LiveId" clId="{E01412A0-09D8-4B0A-B86C-DEAC27160D68}" dt="2021-12-10T10:41:02.363" v="6175" actId="20577"/>
          <ac:spMkLst>
            <pc:docMk/>
            <pc:sldMk cId="3494746552" sldId="335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1:11.033" v="6192" actId="20577"/>
          <ac:spMkLst>
            <pc:docMk/>
            <pc:sldMk cId="3494746552" sldId="335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0:49.245" v="6152" actId="20577"/>
          <ac:spMkLst>
            <pc:docMk/>
            <pc:sldMk cId="3494746552" sldId="335"/>
            <ac:spMk id="6" creationId="{B1FF0779-5D51-4DA3-AF6B-B38D6EB06591}"/>
          </ac:spMkLst>
        </pc:spChg>
        <pc:spChg chg="add mod">
          <ac:chgData name="Yun Daeseung" userId="5ee0a0ea893e9255" providerId="LiveId" clId="{E01412A0-09D8-4B0A-B86C-DEAC27160D68}" dt="2021-12-10T10:41:32.856" v="6226" actId="313"/>
          <ac:spMkLst>
            <pc:docMk/>
            <pc:sldMk cId="3494746552" sldId="335"/>
            <ac:spMk id="7" creationId="{D465B423-EFE7-4427-8354-0B964BB405EC}"/>
          </ac:spMkLst>
        </pc:spChg>
        <pc:spChg chg="add mod">
          <ac:chgData name="Yun Daeseung" userId="5ee0a0ea893e9255" providerId="LiveId" clId="{E01412A0-09D8-4B0A-B86C-DEAC27160D68}" dt="2021-12-10T10:41:54.280" v="6275" actId="313"/>
          <ac:spMkLst>
            <pc:docMk/>
            <pc:sldMk cId="3494746552" sldId="335"/>
            <ac:spMk id="8" creationId="{3BA3D114-88AC-400E-8D8A-D0168C6CAFA1}"/>
          </ac:spMkLst>
        </pc:spChg>
      </pc:sldChg>
      <pc:sldChg chg="delSp modSp add mod">
        <pc:chgData name="Yun Daeseung" userId="5ee0a0ea893e9255" providerId="LiveId" clId="{E01412A0-09D8-4B0A-B86C-DEAC27160D68}" dt="2021-12-10T10:42:44.042" v="6351" actId="478"/>
        <pc:sldMkLst>
          <pc:docMk/>
          <pc:sldMk cId="2333799977" sldId="336"/>
        </pc:sldMkLst>
        <pc:spChg chg="mod">
          <ac:chgData name="Yun Daeseung" userId="5ee0a0ea893e9255" providerId="LiveId" clId="{E01412A0-09D8-4B0A-B86C-DEAC27160D68}" dt="2021-12-10T10:42:35.035" v="6332" actId="20577"/>
          <ac:spMkLst>
            <pc:docMk/>
            <pc:sldMk cId="2333799977" sldId="336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2:42.470" v="6349" actId="20577"/>
          <ac:spMkLst>
            <pc:docMk/>
            <pc:sldMk cId="2333799977" sldId="336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2:31.187" v="6318"/>
          <ac:spMkLst>
            <pc:docMk/>
            <pc:sldMk cId="2333799977" sldId="336"/>
            <ac:spMk id="6" creationId="{B1FF0779-5D51-4DA3-AF6B-B38D6EB06591}"/>
          </ac:spMkLst>
        </pc:spChg>
        <pc:spChg chg="del">
          <ac:chgData name="Yun Daeseung" userId="5ee0a0ea893e9255" providerId="LiveId" clId="{E01412A0-09D8-4B0A-B86C-DEAC27160D68}" dt="2021-12-10T10:42:44.042" v="6351" actId="478"/>
          <ac:spMkLst>
            <pc:docMk/>
            <pc:sldMk cId="2333799977" sldId="336"/>
            <ac:spMk id="7" creationId="{D465B423-EFE7-4427-8354-0B964BB405EC}"/>
          </ac:spMkLst>
        </pc:spChg>
        <pc:spChg chg="del">
          <ac:chgData name="Yun Daeseung" userId="5ee0a0ea893e9255" providerId="LiveId" clId="{E01412A0-09D8-4B0A-B86C-DEAC27160D68}" dt="2021-12-10T10:42:43.736" v="6350" actId="478"/>
          <ac:spMkLst>
            <pc:docMk/>
            <pc:sldMk cId="2333799977" sldId="336"/>
            <ac:spMk id="8" creationId="{3BA3D114-88AC-400E-8D8A-D0168C6CAFA1}"/>
          </ac:spMkLst>
        </pc:spChg>
      </pc:sldChg>
      <pc:sldChg chg="modSp add mod">
        <pc:chgData name="Yun Daeseung" userId="5ee0a0ea893e9255" providerId="LiveId" clId="{E01412A0-09D8-4B0A-B86C-DEAC27160D68}" dt="2021-12-10T10:43:44.109" v="6444" actId="20577"/>
        <pc:sldMkLst>
          <pc:docMk/>
          <pc:sldMk cId="1284825697" sldId="337"/>
        </pc:sldMkLst>
        <pc:spChg chg="mod">
          <ac:chgData name="Yun Daeseung" userId="5ee0a0ea893e9255" providerId="LiveId" clId="{E01412A0-09D8-4B0A-B86C-DEAC27160D68}" dt="2021-12-10T10:43:34.802" v="6438" actId="20577"/>
          <ac:spMkLst>
            <pc:docMk/>
            <pc:sldMk cId="1284825697" sldId="337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3:44.109" v="6444" actId="20577"/>
          <ac:spMkLst>
            <pc:docMk/>
            <pc:sldMk cId="1284825697" sldId="337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2:52.665" v="6358" actId="20577"/>
          <ac:spMkLst>
            <pc:docMk/>
            <pc:sldMk cId="1284825697" sldId="337"/>
            <ac:spMk id="6" creationId="{B1FF0779-5D51-4DA3-AF6B-B38D6EB06591}"/>
          </ac:spMkLst>
        </pc:spChg>
      </pc:sldChg>
      <pc:sldChg chg="modSp add mod">
        <pc:chgData name="Yun Daeseung" userId="5ee0a0ea893e9255" providerId="LiveId" clId="{E01412A0-09D8-4B0A-B86C-DEAC27160D68}" dt="2021-12-10T10:47:12.505" v="6552" actId="20577"/>
        <pc:sldMkLst>
          <pc:docMk/>
          <pc:sldMk cId="1346696412" sldId="338"/>
        </pc:sldMkLst>
        <pc:spChg chg="mod">
          <ac:chgData name="Yun Daeseung" userId="5ee0a0ea893e9255" providerId="LiveId" clId="{E01412A0-09D8-4B0A-B86C-DEAC27160D68}" dt="2021-12-10T10:47:02.049" v="6524" actId="20577"/>
          <ac:spMkLst>
            <pc:docMk/>
            <pc:sldMk cId="1346696412" sldId="338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7:06.323" v="6529" actId="20577"/>
          <ac:spMkLst>
            <pc:docMk/>
            <pc:sldMk cId="1346696412" sldId="338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7:12.505" v="6552" actId="20577"/>
          <ac:spMkLst>
            <pc:docMk/>
            <pc:sldMk cId="1346696412" sldId="338"/>
            <ac:spMk id="6" creationId="{B1FF0779-5D51-4DA3-AF6B-B38D6EB06591}"/>
          </ac:spMkLst>
        </pc:spChg>
      </pc:sldChg>
      <pc:sldChg chg="addSp modSp add mod">
        <pc:chgData name="Yun Daeseung" userId="5ee0a0ea893e9255" providerId="LiveId" clId="{E01412A0-09D8-4B0A-B86C-DEAC27160D68}" dt="2021-12-10T10:52:10.197" v="6793" actId="20577"/>
        <pc:sldMkLst>
          <pc:docMk/>
          <pc:sldMk cId="1006403837" sldId="339"/>
        </pc:sldMkLst>
        <pc:spChg chg="mod">
          <ac:chgData name="Yun Daeseung" userId="5ee0a0ea893e9255" providerId="LiveId" clId="{E01412A0-09D8-4B0A-B86C-DEAC27160D68}" dt="2021-12-10T10:48:56.023" v="6727" actId="313"/>
          <ac:spMkLst>
            <pc:docMk/>
            <pc:sldMk cId="1006403837" sldId="339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49:09.197" v="6754" actId="313"/>
          <ac:spMkLst>
            <pc:docMk/>
            <pc:sldMk cId="1006403837" sldId="339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0:48:31.810" v="6681" actId="20577"/>
          <ac:spMkLst>
            <pc:docMk/>
            <pc:sldMk cId="1006403837" sldId="339"/>
            <ac:spMk id="6" creationId="{C6A13A11-61A1-496D-A214-5613DB89E96D}"/>
          </ac:spMkLst>
        </pc:spChg>
        <pc:spChg chg="add mod">
          <ac:chgData name="Yun Daeseung" userId="5ee0a0ea893e9255" providerId="LiveId" clId="{E01412A0-09D8-4B0A-B86C-DEAC27160D68}" dt="2021-12-10T10:52:01.886" v="6777" actId="20577"/>
          <ac:spMkLst>
            <pc:docMk/>
            <pc:sldMk cId="1006403837" sldId="339"/>
            <ac:spMk id="7" creationId="{FF42B712-406F-43E1-A7F8-5E45D34D40E7}"/>
          </ac:spMkLst>
        </pc:spChg>
        <pc:spChg chg="add mod">
          <ac:chgData name="Yun Daeseung" userId="5ee0a0ea893e9255" providerId="LiveId" clId="{E01412A0-09D8-4B0A-B86C-DEAC27160D68}" dt="2021-12-10T10:52:10.197" v="6793" actId="20577"/>
          <ac:spMkLst>
            <pc:docMk/>
            <pc:sldMk cId="1006403837" sldId="339"/>
            <ac:spMk id="8" creationId="{E5B4D0CC-D0E2-405B-93A5-467654F61224}"/>
          </ac:spMkLst>
        </pc:spChg>
      </pc:sldChg>
      <pc:sldChg chg="modSp add mod">
        <pc:chgData name="Yun Daeseung" userId="5ee0a0ea893e9255" providerId="LiveId" clId="{E01412A0-09D8-4B0A-B86C-DEAC27160D68}" dt="2021-12-10T11:13:00.835" v="7670"/>
        <pc:sldMkLst>
          <pc:docMk/>
          <pc:sldMk cId="1033673977" sldId="340"/>
        </pc:sldMkLst>
        <pc:spChg chg="mod">
          <ac:chgData name="Yun Daeseung" userId="5ee0a0ea893e9255" providerId="LiveId" clId="{E01412A0-09D8-4B0A-B86C-DEAC27160D68}" dt="2021-12-10T10:53:06.276" v="6861" actId="20577"/>
          <ac:spMkLst>
            <pc:docMk/>
            <pc:sldMk cId="1033673977" sldId="340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53:14.741" v="6868" actId="20577"/>
          <ac:spMkLst>
            <pc:docMk/>
            <pc:sldMk cId="1033673977" sldId="340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1:13:00.835" v="7670"/>
          <ac:spMkLst>
            <pc:docMk/>
            <pc:sldMk cId="1033673977" sldId="340"/>
            <ac:spMk id="6" creationId="{C6A13A11-61A1-496D-A214-5613DB89E96D}"/>
          </ac:spMkLst>
        </pc:spChg>
        <pc:spChg chg="mod">
          <ac:chgData name="Yun Daeseung" userId="5ee0a0ea893e9255" providerId="LiveId" clId="{E01412A0-09D8-4B0A-B86C-DEAC27160D68}" dt="2021-12-10T10:53:22.134" v="6883" actId="20577"/>
          <ac:spMkLst>
            <pc:docMk/>
            <pc:sldMk cId="1033673977" sldId="340"/>
            <ac:spMk id="7" creationId="{FF42B712-406F-43E1-A7F8-5E45D34D40E7}"/>
          </ac:spMkLst>
        </pc:spChg>
        <pc:spChg chg="mod">
          <ac:chgData name="Yun Daeseung" userId="5ee0a0ea893e9255" providerId="LiveId" clId="{E01412A0-09D8-4B0A-B86C-DEAC27160D68}" dt="2021-12-10T10:53:27.038" v="6898" actId="20577"/>
          <ac:spMkLst>
            <pc:docMk/>
            <pc:sldMk cId="1033673977" sldId="340"/>
            <ac:spMk id="8" creationId="{E5B4D0CC-D0E2-405B-93A5-467654F61224}"/>
          </ac:spMkLst>
        </pc:spChg>
      </pc:sldChg>
      <pc:sldChg chg="delSp modSp add mod">
        <pc:chgData name="Yun Daeseung" userId="5ee0a0ea893e9255" providerId="LiveId" clId="{E01412A0-09D8-4B0A-B86C-DEAC27160D68}" dt="2021-12-10T10:54:05.979" v="6933" actId="478"/>
        <pc:sldMkLst>
          <pc:docMk/>
          <pc:sldMk cId="2723812436" sldId="341"/>
        </pc:sldMkLst>
        <pc:spChg chg="mod">
          <ac:chgData name="Yun Daeseung" userId="5ee0a0ea893e9255" providerId="LiveId" clId="{E01412A0-09D8-4B0A-B86C-DEAC27160D68}" dt="2021-12-10T10:53:56.648" v="6924" actId="20577"/>
          <ac:spMkLst>
            <pc:docMk/>
            <pc:sldMk cId="2723812436" sldId="341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54:02.224" v="6931" actId="20577"/>
          <ac:spMkLst>
            <pc:docMk/>
            <pc:sldMk cId="2723812436" sldId="341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0:53:34.625" v="6904" actId="20577"/>
          <ac:spMkLst>
            <pc:docMk/>
            <pc:sldMk cId="2723812436" sldId="341"/>
            <ac:spMk id="6" creationId="{C6A13A11-61A1-496D-A214-5613DB89E96D}"/>
          </ac:spMkLst>
        </pc:spChg>
        <pc:spChg chg="del">
          <ac:chgData name="Yun Daeseung" userId="5ee0a0ea893e9255" providerId="LiveId" clId="{E01412A0-09D8-4B0A-B86C-DEAC27160D68}" dt="2021-12-10T10:54:05.355" v="6932" actId="478"/>
          <ac:spMkLst>
            <pc:docMk/>
            <pc:sldMk cId="2723812436" sldId="341"/>
            <ac:spMk id="7" creationId="{FF42B712-406F-43E1-A7F8-5E45D34D40E7}"/>
          </ac:spMkLst>
        </pc:spChg>
        <pc:spChg chg="del">
          <ac:chgData name="Yun Daeseung" userId="5ee0a0ea893e9255" providerId="LiveId" clId="{E01412A0-09D8-4B0A-B86C-DEAC27160D68}" dt="2021-12-10T10:54:05.979" v="6933" actId="478"/>
          <ac:spMkLst>
            <pc:docMk/>
            <pc:sldMk cId="2723812436" sldId="341"/>
            <ac:spMk id="8" creationId="{E5B4D0CC-D0E2-405B-93A5-467654F61224}"/>
          </ac:spMkLst>
        </pc:spChg>
      </pc:sldChg>
      <pc:sldChg chg="modSp add mod">
        <pc:chgData name="Yun Daeseung" userId="5ee0a0ea893e9255" providerId="LiveId" clId="{E01412A0-09D8-4B0A-B86C-DEAC27160D68}" dt="2021-12-10T10:55:08.645" v="6994" actId="20577"/>
        <pc:sldMkLst>
          <pc:docMk/>
          <pc:sldMk cId="3955150336" sldId="342"/>
        </pc:sldMkLst>
        <pc:spChg chg="mod">
          <ac:chgData name="Yun Daeseung" userId="5ee0a0ea893e9255" providerId="LiveId" clId="{E01412A0-09D8-4B0A-B86C-DEAC27160D68}" dt="2021-12-10T10:55:05.959" v="6985" actId="20577"/>
          <ac:spMkLst>
            <pc:docMk/>
            <pc:sldMk cId="3955150336" sldId="342"/>
            <ac:spMk id="4" creationId="{14983B36-923C-4AA3-8CB1-4ABF23A3DE75}"/>
          </ac:spMkLst>
        </pc:spChg>
        <pc:spChg chg="mod">
          <ac:chgData name="Yun Daeseung" userId="5ee0a0ea893e9255" providerId="LiveId" clId="{E01412A0-09D8-4B0A-B86C-DEAC27160D68}" dt="2021-12-10T10:55:08.645" v="6994" actId="20577"/>
          <ac:spMkLst>
            <pc:docMk/>
            <pc:sldMk cId="3955150336" sldId="342"/>
            <ac:spMk id="5" creationId="{2E4983E8-B4F2-445B-81BE-617BBD212CC2}"/>
          </ac:spMkLst>
        </pc:spChg>
        <pc:spChg chg="mod">
          <ac:chgData name="Yun Daeseung" userId="5ee0a0ea893e9255" providerId="LiveId" clId="{E01412A0-09D8-4B0A-B86C-DEAC27160D68}" dt="2021-12-10T10:55:02.569" v="6970"/>
          <ac:spMkLst>
            <pc:docMk/>
            <pc:sldMk cId="3955150336" sldId="342"/>
            <ac:spMk id="6" creationId="{8E0BDE7A-8CD7-453B-B57E-1CC028316875}"/>
          </ac:spMkLst>
        </pc:spChg>
      </pc:sldChg>
      <pc:sldChg chg="modSp add mod">
        <pc:chgData name="Yun Daeseung" userId="5ee0a0ea893e9255" providerId="LiveId" clId="{E01412A0-09D8-4B0A-B86C-DEAC27160D68}" dt="2021-12-10T10:56:33.214" v="7091" actId="20577"/>
        <pc:sldMkLst>
          <pc:docMk/>
          <pc:sldMk cId="3627514191" sldId="343"/>
        </pc:sldMkLst>
        <pc:spChg chg="mod">
          <ac:chgData name="Yun Daeseung" userId="5ee0a0ea893e9255" providerId="LiveId" clId="{E01412A0-09D8-4B0A-B86C-DEAC27160D68}" dt="2021-12-10T10:56:04.513" v="7045" actId="20577"/>
          <ac:spMkLst>
            <pc:docMk/>
            <pc:sldMk cId="3627514191" sldId="343"/>
            <ac:spMk id="4" creationId="{0A8A846B-747D-4ED9-900B-25D36346E7D4}"/>
          </ac:spMkLst>
        </pc:spChg>
        <pc:spChg chg="mod">
          <ac:chgData name="Yun Daeseung" userId="5ee0a0ea893e9255" providerId="LiveId" clId="{E01412A0-09D8-4B0A-B86C-DEAC27160D68}" dt="2021-12-10T10:56:33.214" v="7091" actId="20577"/>
          <ac:spMkLst>
            <pc:docMk/>
            <pc:sldMk cId="3627514191" sldId="343"/>
            <ac:spMk id="5" creationId="{AED544DB-B6C3-4CDA-B676-73A964D717BF}"/>
          </ac:spMkLst>
        </pc:spChg>
        <pc:spChg chg="mod">
          <ac:chgData name="Yun Daeseung" userId="5ee0a0ea893e9255" providerId="LiveId" clId="{E01412A0-09D8-4B0A-B86C-DEAC27160D68}" dt="2021-12-10T10:56:31.679" v="7088"/>
          <ac:spMkLst>
            <pc:docMk/>
            <pc:sldMk cId="3627514191" sldId="343"/>
            <ac:spMk id="6" creationId="{3CC80D39-5941-48D0-9036-E22A0C843B04}"/>
          </ac:spMkLst>
        </pc:spChg>
      </pc:sldChg>
      <pc:sldChg chg="modSp add mod">
        <pc:chgData name="Yun Daeseung" userId="5ee0a0ea893e9255" providerId="LiveId" clId="{E01412A0-09D8-4B0A-B86C-DEAC27160D68}" dt="2021-12-10T10:57:40.850" v="7148" actId="20577"/>
        <pc:sldMkLst>
          <pc:docMk/>
          <pc:sldMk cId="655191278" sldId="344"/>
        </pc:sldMkLst>
        <pc:spChg chg="mod">
          <ac:chgData name="Yun Daeseung" userId="5ee0a0ea893e9255" providerId="LiveId" clId="{E01412A0-09D8-4B0A-B86C-DEAC27160D68}" dt="2021-12-10T10:57:31.188" v="7128"/>
          <ac:spMkLst>
            <pc:docMk/>
            <pc:sldMk cId="655191278" sldId="344"/>
            <ac:spMk id="4" creationId="{BF328625-08E2-4347-BCB8-3BA5D7A2974F}"/>
          </ac:spMkLst>
        </pc:spChg>
        <pc:spChg chg="mod">
          <ac:chgData name="Yun Daeseung" userId="5ee0a0ea893e9255" providerId="LiveId" clId="{E01412A0-09D8-4B0A-B86C-DEAC27160D68}" dt="2021-12-10T10:57:34.859" v="7143" actId="20577"/>
          <ac:spMkLst>
            <pc:docMk/>
            <pc:sldMk cId="655191278" sldId="344"/>
            <ac:spMk id="5" creationId="{86AF9E27-CF4B-4E89-B816-26772C2B8409}"/>
          </ac:spMkLst>
        </pc:spChg>
        <pc:spChg chg="mod">
          <ac:chgData name="Yun Daeseung" userId="5ee0a0ea893e9255" providerId="LiveId" clId="{E01412A0-09D8-4B0A-B86C-DEAC27160D68}" dt="2021-12-10T10:57:40.850" v="7148" actId="20577"/>
          <ac:spMkLst>
            <pc:docMk/>
            <pc:sldMk cId="655191278" sldId="344"/>
            <ac:spMk id="6" creationId="{F140086D-0B2C-4CA9-90A2-2A4ED1F51549}"/>
          </ac:spMkLst>
        </pc:spChg>
      </pc:sldChg>
      <pc:sldChg chg="modSp add mod">
        <pc:chgData name="Yun Daeseung" userId="5ee0a0ea893e9255" providerId="LiveId" clId="{E01412A0-09D8-4B0A-B86C-DEAC27160D68}" dt="2021-12-10T11:13:39.890" v="7716" actId="20577"/>
        <pc:sldMkLst>
          <pc:docMk/>
          <pc:sldMk cId="634391623" sldId="345"/>
        </pc:sldMkLst>
        <pc:spChg chg="mod">
          <ac:chgData name="Yun Daeseung" userId="5ee0a0ea893e9255" providerId="LiveId" clId="{E01412A0-09D8-4B0A-B86C-DEAC27160D68}" dt="2021-12-10T11:12:35.709" v="7648"/>
          <ac:spMkLst>
            <pc:docMk/>
            <pc:sldMk cId="634391623" sldId="345"/>
            <ac:spMk id="4" creationId="{5AE57337-83D2-4C5C-B5DA-31FA483DCFD5}"/>
          </ac:spMkLst>
        </pc:spChg>
        <pc:spChg chg="mod">
          <ac:chgData name="Yun Daeseung" userId="5ee0a0ea893e9255" providerId="LiveId" clId="{E01412A0-09D8-4B0A-B86C-DEAC27160D68}" dt="2021-12-10T11:13:11.831" v="7681" actId="20577"/>
          <ac:spMkLst>
            <pc:docMk/>
            <pc:sldMk cId="634391623" sldId="345"/>
            <ac:spMk id="5" creationId="{FDD1F305-21DD-406D-BFE9-B4AA81025E7D}"/>
          </ac:spMkLst>
        </pc:spChg>
        <pc:spChg chg="mod">
          <ac:chgData name="Yun Daeseung" userId="5ee0a0ea893e9255" providerId="LiveId" clId="{E01412A0-09D8-4B0A-B86C-DEAC27160D68}" dt="2021-12-10T11:13:18.913" v="7688" actId="20577"/>
          <ac:spMkLst>
            <pc:docMk/>
            <pc:sldMk cId="634391623" sldId="345"/>
            <ac:spMk id="6" creationId="{7C87D8D7-FBAB-4D17-9707-ECEE3E289645}"/>
          </ac:spMkLst>
        </pc:spChg>
        <pc:spChg chg="mod">
          <ac:chgData name="Yun Daeseung" userId="5ee0a0ea893e9255" providerId="LiveId" clId="{E01412A0-09D8-4B0A-B86C-DEAC27160D68}" dt="2021-12-10T11:13:33.673" v="7711" actId="20577"/>
          <ac:spMkLst>
            <pc:docMk/>
            <pc:sldMk cId="634391623" sldId="345"/>
            <ac:spMk id="7" creationId="{F2A3BFE4-0768-408C-9EEB-30E30CADA60C}"/>
          </ac:spMkLst>
        </pc:spChg>
        <pc:spChg chg="mod">
          <ac:chgData name="Yun Daeseung" userId="5ee0a0ea893e9255" providerId="LiveId" clId="{E01412A0-09D8-4B0A-B86C-DEAC27160D68}" dt="2021-12-10T11:13:39.890" v="7716" actId="20577"/>
          <ac:spMkLst>
            <pc:docMk/>
            <pc:sldMk cId="634391623" sldId="345"/>
            <ac:spMk id="8" creationId="{999658F1-38FF-481E-A860-F78858F93C0F}"/>
          </ac:spMkLst>
        </pc:spChg>
      </pc:sldChg>
      <pc:sldChg chg="modSp add mod">
        <pc:chgData name="Yun Daeseung" userId="5ee0a0ea893e9255" providerId="LiveId" clId="{E01412A0-09D8-4B0A-B86C-DEAC27160D68}" dt="2021-12-10T11:48:57.046" v="7794" actId="20577"/>
        <pc:sldMkLst>
          <pc:docMk/>
          <pc:sldMk cId="2992276240" sldId="346"/>
        </pc:sldMkLst>
        <pc:spChg chg="mod">
          <ac:chgData name="Yun Daeseung" userId="5ee0a0ea893e9255" providerId="LiveId" clId="{E01412A0-09D8-4B0A-B86C-DEAC27160D68}" dt="2021-12-10T11:48:36.279" v="7762"/>
          <ac:spMkLst>
            <pc:docMk/>
            <pc:sldMk cId="2992276240" sldId="346"/>
            <ac:spMk id="4" creationId="{D2915F1C-7757-41B2-8262-ABAB4A9917F4}"/>
          </ac:spMkLst>
        </pc:spChg>
        <pc:spChg chg="mod">
          <ac:chgData name="Yun Daeseung" userId="5ee0a0ea893e9255" providerId="LiveId" clId="{E01412A0-09D8-4B0A-B86C-DEAC27160D68}" dt="2021-12-10T11:48:44.018" v="7775" actId="20577"/>
          <ac:spMkLst>
            <pc:docMk/>
            <pc:sldMk cId="2992276240" sldId="346"/>
            <ac:spMk id="5" creationId="{3CE55504-DD7C-4C80-9F8A-2ED4331E7529}"/>
          </ac:spMkLst>
        </pc:spChg>
        <pc:spChg chg="mod">
          <ac:chgData name="Yun Daeseung" userId="5ee0a0ea893e9255" providerId="LiveId" clId="{E01412A0-09D8-4B0A-B86C-DEAC27160D68}" dt="2021-12-10T11:48:47.595" v="7778" actId="20577"/>
          <ac:spMkLst>
            <pc:docMk/>
            <pc:sldMk cId="2992276240" sldId="346"/>
            <ac:spMk id="6" creationId="{92FB61A7-780C-48E2-B921-1B4B5B11B2B4}"/>
          </ac:spMkLst>
        </pc:spChg>
        <pc:spChg chg="mod">
          <ac:chgData name="Yun Daeseung" userId="5ee0a0ea893e9255" providerId="LiveId" clId="{E01412A0-09D8-4B0A-B86C-DEAC27160D68}" dt="2021-12-10T11:48:52.938" v="7791" actId="20577"/>
          <ac:spMkLst>
            <pc:docMk/>
            <pc:sldMk cId="2992276240" sldId="346"/>
            <ac:spMk id="7" creationId="{09AE059D-A75D-437D-A7DF-A77B23760984}"/>
          </ac:spMkLst>
        </pc:spChg>
        <pc:spChg chg="mod">
          <ac:chgData name="Yun Daeseung" userId="5ee0a0ea893e9255" providerId="LiveId" clId="{E01412A0-09D8-4B0A-B86C-DEAC27160D68}" dt="2021-12-10T11:48:57.046" v="7794" actId="20577"/>
          <ac:spMkLst>
            <pc:docMk/>
            <pc:sldMk cId="2992276240" sldId="346"/>
            <ac:spMk id="8" creationId="{2FFC5030-8E5E-48DE-A9C2-2B5907E0231E}"/>
          </ac:spMkLst>
        </pc:spChg>
      </pc:sldChg>
      <pc:sldChg chg="modSp add mod">
        <pc:chgData name="Yun Daeseung" userId="5ee0a0ea893e9255" providerId="LiveId" clId="{E01412A0-09D8-4B0A-B86C-DEAC27160D68}" dt="2021-12-10T11:50:29.969" v="7941" actId="20577"/>
        <pc:sldMkLst>
          <pc:docMk/>
          <pc:sldMk cId="1722558473" sldId="347"/>
        </pc:sldMkLst>
        <pc:spChg chg="mod">
          <ac:chgData name="Yun Daeseung" userId="5ee0a0ea893e9255" providerId="LiveId" clId="{E01412A0-09D8-4B0A-B86C-DEAC27160D68}" dt="2021-12-10T11:50:09.396" v="7900" actId="20577"/>
          <ac:spMkLst>
            <pc:docMk/>
            <pc:sldMk cId="1722558473" sldId="347"/>
            <ac:spMk id="4" creationId="{BCB619B8-529A-43C2-B50D-1299FCB10315}"/>
          </ac:spMkLst>
        </pc:spChg>
        <pc:spChg chg="mod">
          <ac:chgData name="Yun Daeseung" userId="5ee0a0ea893e9255" providerId="LiveId" clId="{E01412A0-09D8-4B0A-B86C-DEAC27160D68}" dt="2021-12-10T11:50:18.878" v="7921" actId="20577"/>
          <ac:spMkLst>
            <pc:docMk/>
            <pc:sldMk cId="1722558473" sldId="347"/>
            <ac:spMk id="5" creationId="{AA79ECDA-A6F7-4E9B-8304-AAD71A112A11}"/>
          </ac:spMkLst>
        </pc:spChg>
        <pc:spChg chg="mod">
          <ac:chgData name="Yun Daeseung" userId="5ee0a0ea893e9255" providerId="LiveId" clId="{E01412A0-09D8-4B0A-B86C-DEAC27160D68}" dt="2021-12-10T11:50:20.627" v="7922" actId="20577"/>
          <ac:spMkLst>
            <pc:docMk/>
            <pc:sldMk cId="1722558473" sldId="347"/>
            <ac:spMk id="6" creationId="{982F569E-5FF5-4EE0-92A6-60D469ECE866}"/>
          </ac:spMkLst>
        </pc:spChg>
        <pc:spChg chg="mod">
          <ac:chgData name="Yun Daeseung" userId="5ee0a0ea893e9255" providerId="LiveId" clId="{E01412A0-09D8-4B0A-B86C-DEAC27160D68}" dt="2021-12-10T11:50:27.095" v="7935" actId="20577"/>
          <ac:spMkLst>
            <pc:docMk/>
            <pc:sldMk cId="1722558473" sldId="347"/>
            <ac:spMk id="7" creationId="{A60591DC-3879-4AE2-9552-A4B41E461560}"/>
          </ac:spMkLst>
        </pc:spChg>
        <pc:spChg chg="mod">
          <ac:chgData name="Yun Daeseung" userId="5ee0a0ea893e9255" providerId="LiveId" clId="{E01412A0-09D8-4B0A-B86C-DEAC27160D68}" dt="2021-12-10T11:50:29.969" v="7941" actId="20577"/>
          <ac:spMkLst>
            <pc:docMk/>
            <pc:sldMk cId="1722558473" sldId="347"/>
            <ac:spMk id="8" creationId="{0EEDA7C4-AD24-43CF-B28F-4C0083FEF379}"/>
          </ac:spMkLst>
        </pc:spChg>
      </pc:sldChg>
      <pc:sldChg chg="addSp modSp add mod">
        <pc:chgData name="Yun Daeseung" userId="5ee0a0ea893e9255" providerId="LiveId" clId="{E01412A0-09D8-4B0A-B86C-DEAC27160D68}" dt="2021-12-10T11:52:03.939" v="8077" actId="20577"/>
        <pc:sldMkLst>
          <pc:docMk/>
          <pc:sldMk cId="3671902144" sldId="348"/>
        </pc:sldMkLst>
        <pc:spChg chg="mod">
          <ac:chgData name="Yun Daeseung" userId="5ee0a0ea893e9255" providerId="LiveId" clId="{E01412A0-09D8-4B0A-B86C-DEAC27160D68}" dt="2021-12-10T11:51:44.506" v="8054"/>
          <ac:spMkLst>
            <pc:docMk/>
            <pc:sldMk cId="3671902144" sldId="348"/>
            <ac:spMk id="4" creationId="{34D54131-9482-46F5-9D12-9FCF71CD1FFB}"/>
          </ac:spMkLst>
        </pc:spChg>
        <pc:spChg chg="mod">
          <ac:chgData name="Yun Daeseung" userId="5ee0a0ea893e9255" providerId="LiveId" clId="{E01412A0-09D8-4B0A-B86C-DEAC27160D68}" dt="2021-12-10T11:51:50.308" v="8062" actId="20577"/>
          <ac:spMkLst>
            <pc:docMk/>
            <pc:sldMk cId="3671902144" sldId="348"/>
            <ac:spMk id="5" creationId="{343C2BDE-E9F0-4919-95E8-FCBBD2CFC303}"/>
          </ac:spMkLst>
        </pc:spChg>
        <pc:spChg chg="mod">
          <ac:chgData name="Yun Daeseung" userId="5ee0a0ea893e9255" providerId="LiveId" clId="{E01412A0-09D8-4B0A-B86C-DEAC27160D68}" dt="2021-12-10T11:51:51.963" v="8063" actId="20577"/>
          <ac:spMkLst>
            <pc:docMk/>
            <pc:sldMk cId="3671902144" sldId="348"/>
            <ac:spMk id="6" creationId="{4F8B81D8-52B4-42BE-A2FF-C72AEFD7EF6C}"/>
          </ac:spMkLst>
        </pc:spChg>
        <pc:spChg chg="add mod">
          <ac:chgData name="Yun Daeseung" userId="5ee0a0ea893e9255" providerId="LiveId" clId="{E01412A0-09D8-4B0A-B86C-DEAC27160D68}" dt="2021-12-10T11:52:01.424" v="8075" actId="20577"/>
          <ac:spMkLst>
            <pc:docMk/>
            <pc:sldMk cId="3671902144" sldId="348"/>
            <ac:spMk id="7" creationId="{86F86AE5-137B-406D-BFDD-3DF107D73512}"/>
          </ac:spMkLst>
        </pc:spChg>
        <pc:spChg chg="add mod">
          <ac:chgData name="Yun Daeseung" userId="5ee0a0ea893e9255" providerId="LiveId" clId="{E01412A0-09D8-4B0A-B86C-DEAC27160D68}" dt="2021-12-10T11:52:03.939" v="8077" actId="20577"/>
          <ac:spMkLst>
            <pc:docMk/>
            <pc:sldMk cId="3671902144" sldId="348"/>
            <ac:spMk id="8" creationId="{C859ED1B-EF88-4392-8547-606D0A1817A9}"/>
          </ac:spMkLst>
        </pc:spChg>
      </pc:sldChg>
      <pc:sldChg chg="delSp modSp add mod">
        <pc:chgData name="Yun Daeseung" userId="5ee0a0ea893e9255" providerId="LiveId" clId="{E01412A0-09D8-4B0A-B86C-DEAC27160D68}" dt="2021-12-10T11:53:22.940" v="8228" actId="478"/>
        <pc:sldMkLst>
          <pc:docMk/>
          <pc:sldMk cId="736275516" sldId="349"/>
        </pc:sldMkLst>
        <pc:spChg chg="mod">
          <ac:chgData name="Yun Daeseung" userId="5ee0a0ea893e9255" providerId="LiveId" clId="{E01412A0-09D8-4B0A-B86C-DEAC27160D68}" dt="2021-12-10T11:53:03.364" v="8200"/>
          <ac:spMkLst>
            <pc:docMk/>
            <pc:sldMk cId="736275516" sldId="349"/>
            <ac:spMk id="4" creationId="{34D54131-9482-46F5-9D12-9FCF71CD1FFB}"/>
          </ac:spMkLst>
        </pc:spChg>
        <pc:spChg chg="mod">
          <ac:chgData name="Yun Daeseung" userId="5ee0a0ea893e9255" providerId="LiveId" clId="{E01412A0-09D8-4B0A-B86C-DEAC27160D68}" dt="2021-12-10T11:53:14.687" v="8212" actId="20577"/>
          <ac:spMkLst>
            <pc:docMk/>
            <pc:sldMk cId="736275516" sldId="349"/>
            <ac:spMk id="5" creationId="{343C2BDE-E9F0-4919-95E8-FCBBD2CFC303}"/>
          </ac:spMkLst>
        </pc:spChg>
        <pc:spChg chg="mod">
          <ac:chgData name="Yun Daeseung" userId="5ee0a0ea893e9255" providerId="LiveId" clId="{E01412A0-09D8-4B0A-B86C-DEAC27160D68}" dt="2021-12-10T11:53:21.355" v="8226" actId="20577"/>
          <ac:spMkLst>
            <pc:docMk/>
            <pc:sldMk cId="736275516" sldId="349"/>
            <ac:spMk id="6" creationId="{4F8B81D8-52B4-42BE-A2FF-C72AEFD7EF6C}"/>
          </ac:spMkLst>
        </pc:spChg>
        <pc:spChg chg="del">
          <ac:chgData name="Yun Daeseung" userId="5ee0a0ea893e9255" providerId="LiveId" clId="{E01412A0-09D8-4B0A-B86C-DEAC27160D68}" dt="2021-12-10T11:53:22.746" v="8227" actId="478"/>
          <ac:spMkLst>
            <pc:docMk/>
            <pc:sldMk cId="736275516" sldId="349"/>
            <ac:spMk id="7" creationId="{86F86AE5-137B-406D-BFDD-3DF107D73512}"/>
          </ac:spMkLst>
        </pc:spChg>
        <pc:spChg chg="del">
          <ac:chgData name="Yun Daeseung" userId="5ee0a0ea893e9255" providerId="LiveId" clId="{E01412A0-09D8-4B0A-B86C-DEAC27160D68}" dt="2021-12-10T11:53:22.940" v="8228" actId="478"/>
          <ac:spMkLst>
            <pc:docMk/>
            <pc:sldMk cId="736275516" sldId="349"/>
            <ac:spMk id="8" creationId="{C859ED1B-EF88-4392-8547-606D0A1817A9}"/>
          </ac:spMkLst>
        </pc:spChg>
      </pc:sldChg>
      <pc:sldChg chg="addSp modSp add mod">
        <pc:chgData name="Yun Daeseung" userId="5ee0a0ea893e9255" providerId="LiveId" clId="{E01412A0-09D8-4B0A-B86C-DEAC27160D68}" dt="2021-12-10T11:55:15.915" v="8394"/>
        <pc:sldMkLst>
          <pc:docMk/>
          <pc:sldMk cId="2929485605" sldId="350"/>
        </pc:sldMkLst>
        <pc:spChg chg="mod">
          <ac:chgData name="Yun Daeseung" userId="5ee0a0ea893e9255" providerId="LiveId" clId="{E01412A0-09D8-4B0A-B86C-DEAC27160D68}" dt="2021-12-10T11:55:15.915" v="8394"/>
          <ac:spMkLst>
            <pc:docMk/>
            <pc:sldMk cId="2929485605" sldId="350"/>
            <ac:spMk id="4" creationId="{958996F6-4A5A-48F5-8FFA-51AB1809C517}"/>
          </ac:spMkLst>
        </pc:spChg>
        <pc:spChg chg="mod">
          <ac:chgData name="Yun Daeseung" userId="5ee0a0ea893e9255" providerId="LiveId" clId="{E01412A0-09D8-4B0A-B86C-DEAC27160D68}" dt="2021-12-10T11:54:32.072" v="8350" actId="20577"/>
          <ac:spMkLst>
            <pc:docMk/>
            <pc:sldMk cId="2929485605" sldId="350"/>
            <ac:spMk id="5" creationId="{3CF2A384-AAD1-4E36-AAF2-BFC62E0F8E93}"/>
          </ac:spMkLst>
        </pc:spChg>
        <pc:spChg chg="mod">
          <ac:chgData name="Yun Daeseung" userId="5ee0a0ea893e9255" providerId="LiveId" clId="{E01412A0-09D8-4B0A-B86C-DEAC27160D68}" dt="2021-12-10T11:54:33.524" v="8351" actId="20577"/>
          <ac:spMkLst>
            <pc:docMk/>
            <pc:sldMk cId="2929485605" sldId="350"/>
            <ac:spMk id="6" creationId="{60FD1AB3-7C24-4F0C-B35A-A6E3591B28E0}"/>
          </ac:spMkLst>
        </pc:spChg>
        <pc:spChg chg="add mod">
          <ac:chgData name="Yun Daeseung" userId="5ee0a0ea893e9255" providerId="LiveId" clId="{E01412A0-09D8-4B0A-B86C-DEAC27160D68}" dt="2021-12-10T11:54:44.767" v="8365" actId="20577"/>
          <ac:spMkLst>
            <pc:docMk/>
            <pc:sldMk cId="2929485605" sldId="350"/>
            <ac:spMk id="7" creationId="{148E3984-B2E9-4793-9239-9F3DCD0A1139}"/>
          </ac:spMkLst>
        </pc:spChg>
        <pc:spChg chg="add mod">
          <ac:chgData name="Yun Daeseung" userId="5ee0a0ea893e9255" providerId="LiveId" clId="{E01412A0-09D8-4B0A-B86C-DEAC27160D68}" dt="2021-12-10T11:54:46.907" v="8368" actId="20577"/>
          <ac:spMkLst>
            <pc:docMk/>
            <pc:sldMk cId="2929485605" sldId="350"/>
            <ac:spMk id="8" creationId="{D12C0728-9AD8-4F81-927A-2E01065576E2}"/>
          </ac:spMkLst>
        </pc:spChg>
      </pc:sldChg>
      <pc:sldChg chg="delSp modSp add mod">
        <pc:chgData name="Yun Daeseung" userId="5ee0a0ea893e9255" providerId="LiveId" clId="{E01412A0-09D8-4B0A-B86C-DEAC27160D68}" dt="2021-12-10T11:55:57.122" v="8492" actId="478"/>
        <pc:sldMkLst>
          <pc:docMk/>
          <pc:sldMk cId="2240233499" sldId="351"/>
        </pc:sldMkLst>
        <pc:spChg chg="mod">
          <ac:chgData name="Yun Daeseung" userId="5ee0a0ea893e9255" providerId="LiveId" clId="{E01412A0-09D8-4B0A-B86C-DEAC27160D68}" dt="2021-12-10T11:55:37.301" v="8464"/>
          <ac:spMkLst>
            <pc:docMk/>
            <pc:sldMk cId="2240233499" sldId="351"/>
            <ac:spMk id="4" creationId="{958996F6-4A5A-48F5-8FFA-51AB1809C517}"/>
          </ac:spMkLst>
        </pc:spChg>
        <pc:spChg chg="mod">
          <ac:chgData name="Yun Daeseung" userId="5ee0a0ea893e9255" providerId="LiveId" clId="{E01412A0-09D8-4B0A-B86C-DEAC27160D68}" dt="2021-12-10T11:55:47.398" v="8488" actId="20577"/>
          <ac:spMkLst>
            <pc:docMk/>
            <pc:sldMk cId="2240233499" sldId="351"/>
            <ac:spMk id="5" creationId="{3CF2A384-AAD1-4E36-AAF2-BFC62E0F8E93}"/>
          </ac:spMkLst>
        </pc:spChg>
        <pc:spChg chg="mod">
          <ac:chgData name="Yun Daeseung" userId="5ee0a0ea893e9255" providerId="LiveId" clId="{E01412A0-09D8-4B0A-B86C-DEAC27160D68}" dt="2021-12-10T11:55:54.990" v="8490" actId="20577"/>
          <ac:spMkLst>
            <pc:docMk/>
            <pc:sldMk cId="2240233499" sldId="351"/>
            <ac:spMk id="6" creationId="{60FD1AB3-7C24-4F0C-B35A-A6E3591B28E0}"/>
          </ac:spMkLst>
        </pc:spChg>
        <pc:spChg chg="del">
          <ac:chgData name="Yun Daeseung" userId="5ee0a0ea893e9255" providerId="LiveId" clId="{E01412A0-09D8-4B0A-B86C-DEAC27160D68}" dt="2021-12-10T11:55:56.858" v="8491" actId="478"/>
          <ac:spMkLst>
            <pc:docMk/>
            <pc:sldMk cId="2240233499" sldId="351"/>
            <ac:spMk id="7" creationId="{148E3984-B2E9-4793-9239-9F3DCD0A1139}"/>
          </ac:spMkLst>
        </pc:spChg>
        <pc:spChg chg="del">
          <ac:chgData name="Yun Daeseung" userId="5ee0a0ea893e9255" providerId="LiveId" clId="{E01412A0-09D8-4B0A-B86C-DEAC27160D68}" dt="2021-12-10T11:55:57.122" v="8492" actId="478"/>
          <ac:spMkLst>
            <pc:docMk/>
            <pc:sldMk cId="2240233499" sldId="351"/>
            <ac:spMk id="8" creationId="{D12C0728-9AD8-4F81-927A-2E01065576E2}"/>
          </ac:spMkLst>
        </pc:spChg>
      </pc:sldChg>
      <pc:sldChg chg="modSp add mod">
        <pc:chgData name="Yun Daeseung" userId="5ee0a0ea893e9255" providerId="LiveId" clId="{E01412A0-09D8-4B0A-B86C-DEAC27160D68}" dt="2021-12-10T11:56:47.298" v="8600" actId="20577"/>
        <pc:sldMkLst>
          <pc:docMk/>
          <pc:sldMk cId="4010853705" sldId="352"/>
        </pc:sldMkLst>
        <pc:spChg chg="mod">
          <ac:chgData name="Yun Daeseung" userId="5ee0a0ea893e9255" providerId="LiveId" clId="{E01412A0-09D8-4B0A-B86C-DEAC27160D68}" dt="2021-12-10T11:56:40.815" v="8584"/>
          <ac:spMkLst>
            <pc:docMk/>
            <pc:sldMk cId="4010853705" sldId="352"/>
            <ac:spMk id="4" creationId="{414BEBCA-7B40-45FB-BFC4-95A2E940287E}"/>
          </ac:spMkLst>
        </pc:spChg>
        <pc:spChg chg="mod">
          <ac:chgData name="Yun Daeseung" userId="5ee0a0ea893e9255" providerId="LiveId" clId="{E01412A0-09D8-4B0A-B86C-DEAC27160D68}" dt="2021-12-10T11:56:42.971" v="8592" actId="20577"/>
          <ac:spMkLst>
            <pc:docMk/>
            <pc:sldMk cId="4010853705" sldId="352"/>
            <ac:spMk id="5" creationId="{0AA3AE0E-671C-4EC4-89A2-11C309F8D2D7}"/>
          </ac:spMkLst>
        </pc:spChg>
        <pc:spChg chg="mod">
          <ac:chgData name="Yun Daeseung" userId="5ee0a0ea893e9255" providerId="LiveId" clId="{E01412A0-09D8-4B0A-B86C-DEAC27160D68}" dt="2021-12-10T11:56:47.298" v="8600" actId="20577"/>
          <ac:spMkLst>
            <pc:docMk/>
            <pc:sldMk cId="4010853705" sldId="352"/>
            <ac:spMk id="6" creationId="{33DD82F8-DBBF-4268-88E8-232956EA3AA0}"/>
          </ac:spMkLst>
        </pc:spChg>
      </pc:sldChg>
      <pc:sldChg chg="modSp add mod">
        <pc:chgData name="Yun Daeseung" userId="5ee0a0ea893e9255" providerId="LiveId" clId="{E01412A0-09D8-4B0A-B86C-DEAC27160D68}" dt="2021-12-10T11:58:06.933" v="8655" actId="20577"/>
        <pc:sldMkLst>
          <pc:docMk/>
          <pc:sldMk cId="4223854908" sldId="353"/>
        </pc:sldMkLst>
        <pc:spChg chg="mod">
          <ac:chgData name="Yun Daeseung" userId="5ee0a0ea893e9255" providerId="LiveId" clId="{E01412A0-09D8-4B0A-B86C-DEAC27160D68}" dt="2021-12-10T11:57:57.063" v="8635"/>
          <ac:spMkLst>
            <pc:docMk/>
            <pc:sldMk cId="4223854908" sldId="353"/>
            <ac:spMk id="4" creationId="{80B5986B-0CA1-4490-9440-01D9DA9ECC3D}"/>
          </ac:spMkLst>
        </pc:spChg>
        <pc:spChg chg="mod">
          <ac:chgData name="Yun Daeseung" userId="5ee0a0ea893e9255" providerId="LiveId" clId="{E01412A0-09D8-4B0A-B86C-DEAC27160D68}" dt="2021-12-10T11:58:03.089" v="8645" actId="20577"/>
          <ac:spMkLst>
            <pc:docMk/>
            <pc:sldMk cId="4223854908" sldId="353"/>
            <ac:spMk id="5" creationId="{DB977A85-30ED-4DF8-AC23-731AD9C4BC70}"/>
          </ac:spMkLst>
        </pc:spChg>
        <pc:spChg chg="mod">
          <ac:chgData name="Yun Daeseung" userId="5ee0a0ea893e9255" providerId="LiveId" clId="{E01412A0-09D8-4B0A-B86C-DEAC27160D68}" dt="2021-12-10T11:58:06.933" v="8655" actId="20577"/>
          <ac:spMkLst>
            <pc:docMk/>
            <pc:sldMk cId="4223854908" sldId="353"/>
            <ac:spMk id="6" creationId="{61C41112-577B-46F9-9CA2-FE5188DF4723}"/>
          </ac:spMkLst>
        </pc:spChg>
      </pc:sldChg>
      <pc:sldChg chg="modSp add mod">
        <pc:chgData name="Yun Daeseung" userId="5ee0a0ea893e9255" providerId="LiveId" clId="{E01412A0-09D8-4B0A-B86C-DEAC27160D68}" dt="2021-12-10T12:26:25.079" v="9984" actId="207"/>
        <pc:sldMkLst>
          <pc:docMk/>
          <pc:sldMk cId="527975960" sldId="354"/>
        </pc:sldMkLst>
        <pc:spChg chg="mod">
          <ac:chgData name="Yun Daeseung" userId="5ee0a0ea893e9255" providerId="LiveId" clId="{E01412A0-09D8-4B0A-B86C-DEAC27160D68}" dt="2021-12-10T12:26:25.079" v="9984" actId="207"/>
          <ac:spMkLst>
            <pc:docMk/>
            <pc:sldMk cId="527975960" sldId="354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26:04.410" v="10299" actId="20577"/>
        <pc:sldMkLst>
          <pc:docMk/>
          <pc:sldMk cId="998570625" sldId="355"/>
        </pc:sldMkLst>
        <pc:spChg chg="add mod">
          <ac:chgData name="Yun Daeseung" userId="5ee0a0ea893e9255" providerId="LiveId" clId="{E01412A0-09D8-4B0A-B86C-DEAC27160D68}" dt="2021-12-10T14:16:52.413" v="10089"/>
          <ac:spMkLst>
            <pc:docMk/>
            <pc:sldMk cId="998570625" sldId="355"/>
            <ac:spMk id="4" creationId="{93DDD568-A149-4751-BF36-1A85365CA367}"/>
          </ac:spMkLst>
        </pc:spChg>
        <pc:spChg chg="add mod">
          <ac:chgData name="Yun Daeseung" userId="5ee0a0ea893e9255" providerId="LiveId" clId="{E01412A0-09D8-4B0A-B86C-DEAC27160D68}" dt="2021-12-10T14:26:04.410" v="10299" actId="20577"/>
          <ac:spMkLst>
            <pc:docMk/>
            <pc:sldMk cId="998570625" sldId="355"/>
            <ac:spMk id="5" creationId="{335DAE45-690D-47CA-AE22-3E0E5CD22665}"/>
          </ac:spMkLst>
        </pc:spChg>
        <pc:spChg chg="mod">
          <ac:chgData name="Yun Daeseung" userId="5ee0a0ea893e9255" providerId="LiveId" clId="{E01412A0-09D8-4B0A-B86C-DEAC27160D68}" dt="2021-12-10T12:31:52.083" v="10009" actId="20577"/>
          <ac:spMkLst>
            <pc:docMk/>
            <pc:sldMk cId="998570625" sldId="355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2:32:33.691" v="10010" actId="478"/>
          <ac:spMkLst>
            <pc:docMk/>
            <pc:sldMk cId="998570625" sldId="355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20:45.663" v="10272" actId="20577"/>
        <pc:sldMkLst>
          <pc:docMk/>
          <pc:sldMk cId="2368477581" sldId="356"/>
        </pc:sldMkLst>
        <pc:spChg chg="mod">
          <ac:chgData name="Yun Daeseung" userId="5ee0a0ea893e9255" providerId="LiveId" clId="{E01412A0-09D8-4B0A-B86C-DEAC27160D68}" dt="2021-12-10T14:20:45.663" v="10272" actId="20577"/>
          <ac:spMkLst>
            <pc:docMk/>
            <pc:sldMk cId="2368477581" sldId="356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19:18.979" v="10225" actId="20577"/>
          <ac:spMkLst>
            <pc:docMk/>
            <pc:sldMk cId="2368477581" sldId="356"/>
            <ac:spMk id="5" creationId="{335DAE45-690D-47CA-AE22-3E0E5CD22665}"/>
          </ac:spMkLst>
        </pc:spChg>
      </pc:sldChg>
      <pc:sldChg chg="modSp add mod">
        <pc:chgData name="Yun Daeseung" userId="5ee0a0ea893e9255" providerId="LiveId" clId="{E01412A0-09D8-4B0A-B86C-DEAC27160D68}" dt="2021-12-10T14:26:43.009" v="10301" actId="20577"/>
        <pc:sldMkLst>
          <pc:docMk/>
          <pc:sldMk cId="3663958193" sldId="357"/>
        </pc:sldMkLst>
        <pc:spChg chg="mod">
          <ac:chgData name="Yun Daeseung" userId="5ee0a0ea893e9255" providerId="LiveId" clId="{E01412A0-09D8-4B0A-B86C-DEAC27160D68}" dt="2021-12-10T14:20:33.635" v="10251" actId="20577"/>
          <ac:spMkLst>
            <pc:docMk/>
            <pc:sldMk cId="3663958193" sldId="357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26:43.009" v="10301" actId="20577"/>
          <ac:spMkLst>
            <pc:docMk/>
            <pc:sldMk cId="3663958193" sldId="357"/>
            <ac:spMk id="5" creationId="{335DAE45-690D-47CA-AE22-3E0E5CD22665}"/>
          </ac:spMkLst>
        </pc:spChg>
      </pc:sldChg>
      <pc:sldChg chg="modSp add mod">
        <pc:chgData name="Yun Daeseung" userId="5ee0a0ea893e9255" providerId="LiveId" clId="{E01412A0-09D8-4B0A-B86C-DEAC27160D68}" dt="2021-12-10T14:26:45.722" v="10303" actId="20577"/>
        <pc:sldMkLst>
          <pc:docMk/>
          <pc:sldMk cId="3579283820" sldId="358"/>
        </pc:sldMkLst>
        <pc:spChg chg="mod">
          <ac:chgData name="Yun Daeseung" userId="5ee0a0ea893e9255" providerId="LiveId" clId="{E01412A0-09D8-4B0A-B86C-DEAC27160D68}" dt="2021-12-10T14:26:45.722" v="10303" actId="20577"/>
          <ac:spMkLst>
            <pc:docMk/>
            <pc:sldMk cId="3579283820" sldId="358"/>
            <ac:spMk id="5" creationId="{335DAE45-690D-47CA-AE22-3E0E5CD22665}"/>
          </ac:spMkLst>
        </pc:spChg>
      </pc:sldChg>
      <pc:sldChg chg="addSp delSp modSp add mod">
        <pc:chgData name="Yun Daeseung" userId="5ee0a0ea893e9255" providerId="LiveId" clId="{E01412A0-09D8-4B0A-B86C-DEAC27160D68}" dt="2021-12-10T14:33:01.467" v="10437" actId="20577"/>
        <pc:sldMkLst>
          <pc:docMk/>
          <pc:sldMk cId="692431336" sldId="359"/>
        </pc:sldMkLst>
        <pc:spChg chg="mod">
          <ac:chgData name="Yun Daeseung" userId="5ee0a0ea893e9255" providerId="LiveId" clId="{E01412A0-09D8-4B0A-B86C-DEAC27160D68}" dt="2021-12-10T14:31:53.158" v="10367" actId="20577"/>
          <ac:spMkLst>
            <pc:docMk/>
            <pc:sldMk cId="692431336" sldId="359"/>
            <ac:spMk id="4" creationId="{93DDD568-A149-4751-BF36-1A85365CA367}"/>
          </ac:spMkLst>
        </pc:spChg>
        <pc:spChg chg="del mod">
          <ac:chgData name="Yun Daeseung" userId="5ee0a0ea893e9255" providerId="LiveId" clId="{E01412A0-09D8-4B0A-B86C-DEAC27160D68}" dt="2021-12-10T14:32:50.298" v="10435" actId="478"/>
          <ac:spMkLst>
            <pc:docMk/>
            <pc:sldMk cId="692431336" sldId="359"/>
            <ac:spMk id="5" creationId="{335DAE45-690D-47CA-AE22-3E0E5CD22665}"/>
          </ac:spMkLst>
        </pc:spChg>
        <pc:spChg chg="add mod">
          <ac:chgData name="Yun Daeseung" userId="5ee0a0ea893e9255" providerId="LiveId" clId="{E01412A0-09D8-4B0A-B86C-DEAC27160D68}" dt="2021-12-10T14:33:01.467" v="10437" actId="20577"/>
          <ac:spMkLst>
            <pc:docMk/>
            <pc:sldMk cId="692431336" sldId="359"/>
            <ac:spMk id="6" creationId="{AD42DBFE-7D5E-4F8D-BC8F-543334EB7A25}"/>
          </ac:spMkLst>
        </pc:spChg>
      </pc:sldChg>
      <pc:sldChg chg="addSp delSp modSp add mod">
        <pc:chgData name="Yun Daeseung" userId="5ee0a0ea893e9255" providerId="LiveId" clId="{E01412A0-09D8-4B0A-B86C-DEAC27160D68}" dt="2021-12-10T14:39:35.171" v="10515" actId="20577"/>
        <pc:sldMkLst>
          <pc:docMk/>
          <pc:sldMk cId="4007027249" sldId="360"/>
        </pc:sldMkLst>
        <pc:spChg chg="mod">
          <ac:chgData name="Yun Daeseung" userId="5ee0a0ea893e9255" providerId="LiveId" clId="{E01412A0-09D8-4B0A-B86C-DEAC27160D68}" dt="2021-12-10T14:39:00.480" v="10471"/>
          <ac:spMkLst>
            <pc:docMk/>
            <pc:sldMk cId="4007027249" sldId="360"/>
            <ac:spMk id="4" creationId="{93DDD568-A149-4751-BF36-1A85365CA367}"/>
          </ac:spMkLst>
        </pc:spChg>
        <pc:spChg chg="add mod">
          <ac:chgData name="Yun Daeseung" userId="5ee0a0ea893e9255" providerId="LiveId" clId="{E01412A0-09D8-4B0A-B86C-DEAC27160D68}" dt="2021-12-10T14:39:35.171" v="10515" actId="20577"/>
          <ac:spMkLst>
            <pc:docMk/>
            <pc:sldMk cId="4007027249" sldId="360"/>
            <ac:spMk id="5" creationId="{18C12ED3-5965-4B41-905C-6C0DA8576F32}"/>
          </ac:spMkLst>
        </pc:spChg>
        <pc:spChg chg="del">
          <ac:chgData name="Yun Daeseung" userId="5ee0a0ea893e9255" providerId="LiveId" clId="{E01412A0-09D8-4B0A-B86C-DEAC27160D68}" dt="2021-12-10T14:39:02.387" v="10472" actId="478"/>
          <ac:spMkLst>
            <pc:docMk/>
            <pc:sldMk cId="4007027249" sldId="360"/>
            <ac:spMk id="6" creationId="{AD42DBFE-7D5E-4F8D-BC8F-543334EB7A25}"/>
          </ac:spMkLst>
        </pc:spChg>
      </pc:sldChg>
      <pc:sldChg chg="modSp add mod">
        <pc:chgData name="Yun Daeseung" userId="5ee0a0ea893e9255" providerId="LiveId" clId="{E01412A0-09D8-4B0A-B86C-DEAC27160D68}" dt="2021-12-10T14:47:39.106" v="10663" actId="20577"/>
        <pc:sldMkLst>
          <pc:docMk/>
          <pc:sldMk cId="2827161892" sldId="361"/>
        </pc:sldMkLst>
        <pc:spChg chg="mod">
          <ac:chgData name="Yun Daeseung" userId="5ee0a0ea893e9255" providerId="LiveId" clId="{E01412A0-09D8-4B0A-B86C-DEAC27160D68}" dt="2021-12-10T14:46:10.818" v="10596"/>
          <ac:spMkLst>
            <pc:docMk/>
            <pc:sldMk cId="2827161892" sldId="361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47:39.106" v="10663" actId="20577"/>
          <ac:spMkLst>
            <pc:docMk/>
            <pc:sldMk cId="2827161892" sldId="361"/>
            <ac:spMk id="5" creationId="{18C12ED3-5965-4B41-905C-6C0DA8576F32}"/>
          </ac:spMkLst>
        </pc:spChg>
      </pc:sldChg>
      <pc:sldChg chg="modSp add mod">
        <pc:chgData name="Yun Daeseung" userId="5ee0a0ea893e9255" providerId="LiveId" clId="{E01412A0-09D8-4B0A-B86C-DEAC27160D68}" dt="2021-12-10T14:47:36.246" v="10662" actId="20577"/>
        <pc:sldMkLst>
          <pc:docMk/>
          <pc:sldMk cId="1390994031" sldId="362"/>
        </pc:sldMkLst>
        <pc:spChg chg="mod">
          <ac:chgData name="Yun Daeseung" userId="5ee0a0ea893e9255" providerId="LiveId" clId="{E01412A0-09D8-4B0A-B86C-DEAC27160D68}" dt="2021-12-10T14:47:36.246" v="10662" actId="20577"/>
          <ac:spMkLst>
            <pc:docMk/>
            <pc:sldMk cId="1390994031" sldId="362"/>
            <ac:spMk id="5" creationId="{18C12ED3-5965-4B41-905C-6C0DA8576F32}"/>
          </ac:spMkLst>
        </pc:spChg>
      </pc:sldChg>
      <pc:sldChg chg="modSp add mod">
        <pc:chgData name="Yun Daeseung" userId="5ee0a0ea893e9255" providerId="LiveId" clId="{E01412A0-09D8-4B0A-B86C-DEAC27160D68}" dt="2021-12-10T14:48:20.489" v="10666" actId="207"/>
        <pc:sldMkLst>
          <pc:docMk/>
          <pc:sldMk cId="3519519613" sldId="363"/>
        </pc:sldMkLst>
        <pc:spChg chg="mod">
          <ac:chgData name="Yun Daeseung" userId="5ee0a0ea893e9255" providerId="LiveId" clId="{E01412A0-09D8-4B0A-B86C-DEAC27160D68}" dt="2021-12-10T14:48:20.489" v="10666" actId="207"/>
          <ac:spMkLst>
            <pc:docMk/>
            <pc:sldMk cId="3519519613" sldId="36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49:11.517" v="10809" actId="20577"/>
        <pc:sldMkLst>
          <pc:docMk/>
          <pc:sldMk cId="1236568279" sldId="364"/>
        </pc:sldMkLst>
        <pc:spChg chg="add mod">
          <ac:chgData name="Yun Daeseung" userId="5ee0a0ea893e9255" providerId="LiveId" clId="{E01412A0-09D8-4B0A-B86C-DEAC27160D68}" dt="2021-12-10T14:49:11.517" v="10809" actId="20577"/>
          <ac:spMkLst>
            <pc:docMk/>
            <pc:sldMk cId="1236568279" sldId="364"/>
            <ac:spMk id="4" creationId="{627F16F2-6A22-4833-B483-B58113CACE97}"/>
          </ac:spMkLst>
        </pc:spChg>
        <pc:spChg chg="mod">
          <ac:chgData name="Yun Daeseung" userId="5ee0a0ea893e9255" providerId="LiveId" clId="{E01412A0-09D8-4B0A-B86C-DEAC27160D68}" dt="2021-12-10T14:48:26.991" v="10687" actId="20577"/>
          <ac:spMkLst>
            <pc:docMk/>
            <pc:sldMk cId="1236568279" sldId="364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4:48:33.473" v="10688" actId="478"/>
          <ac:spMkLst>
            <pc:docMk/>
            <pc:sldMk cId="1236568279" sldId="364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49:28.725" v="10812" actId="207"/>
        <pc:sldMkLst>
          <pc:docMk/>
          <pc:sldMk cId="423144688" sldId="365"/>
        </pc:sldMkLst>
        <pc:spChg chg="mod">
          <ac:chgData name="Yun Daeseung" userId="5ee0a0ea893e9255" providerId="LiveId" clId="{E01412A0-09D8-4B0A-B86C-DEAC27160D68}" dt="2021-12-10T14:49:28.725" v="10812" actId="207"/>
          <ac:spMkLst>
            <pc:docMk/>
            <pc:sldMk cId="423144688" sldId="365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50:28.233" v="10931" actId="20577"/>
        <pc:sldMkLst>
          <pc:docMk/>
          <pc:sldMk cId="2778272699" sldId="366"/>
        </pc:sldMkLst>
        <pc:spChg chg="add mod">
          <ac:chgData name="Yun Daeseung" userId="5ee0a0ea893e9255" providerId="LiveId" clId="{E01412A0-09D8-4B0A-B86C-DEAC27160D68}" dt="2021-12-10T14:50:28.233" v="10931" actId="20577"/>
          <ac:spMkLst>
            <pc:docMk/>
            <pc:sldMk cId="2778272699" sldId="366"/>
            <ac:spMk id="4" creationId="{77545C9F-C06B-45CF-B500-BE9D1BD8EA28}"/>
          </ac:spMkLst>
        </pc:spChg>
        <pc:spChg chg="mod">
          <ac:chgData name="Yun Daeseung" userId="5ee0a0ea893e9255" providerId="LiveId" clId="{E01412A0-09D8-4B0A-B86C-DEAC27160D68}" dt="2021-12-10T14:49:44.977" v="10847" actId="20577"/>
          <ac:spMkLst>
            <pc:docMk/>
            <pc:sldMk cId="2778272699" sldId="366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4:49:47.425" v="10848" actId="478"/>
          <ac:spMkLst>
            <pc:docMk/>
            <pc:sldMk cId="2778272699" sldId="366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53:55.316" v="11185" actId="20577"/>
        <pc:sldMkLst>
          <pc:docMk/>
          <pc:sldMk cId="229858177" sldId="367"/>
        </pc:sldMkLst>
        <pc:spChg chg="mod">
          <ac:chgData name="Yun Daeseung" userId="5ee0a0ea893e9255" providerId="LiveId" clId="{E01412A0-09D8-4B0A-B86C-DEAC27160D68}" dt="2021-12-10T14:53:55.316" v="11185" actId="20577"/>
          <ac:spMkLst>
            <pc:docMk/>
            <pc:sldMk cId="229858177" sldId="367"/>
            <ac:spMk id="4" creationId="{77545C9F-C06B-45CF-B500-BE9D1BD8EA28}"/>
          </ac:spMkLst>
        </pc:spChg>
      </pc:sldChg>
      <pc:sldChg chg="modSp add mod">
        <pc:chgData name="Yun Daeseung" userId="5ee0a0ea893e9255" providerId="LiveId" clId="{E01412A0-09D8-4B0A-B86C-DEAC27160D68}" dt="2021-12-10T14:55:35.994" v="11334"/>
        <pc:sldMkLst>
          <pc:docMk/>
          <pc:sldMk cId="2889346441" sldId="368"/>
        </pc:sldMkLst>
        <pc:spChg chg="mod">
          <ac:chgData name="Yun Daeseung" userId="5ee0a0ea893e9255" providerId="LiveId" clId="{E01412A0-09D8-4B0A-B86C-DEAC27160D68}" dt="2021-12-10T14:55:35.994" v="11334"/>
          <ac:spMkLst>
            <pc:docMk/>
            <pc:sldMk cId="2889346441" sldId="368"/>
            <ac:spMk id="4" creationId="{77545C9F-C06B-45CF-B500-BE9D1BD8EA28}"/>
          </ac:spMkLst>
        </pc:spChg>
      </pc:sldChg>
      <pc:sldChg chg="addSp delSp modSp add mod">
        <pc:chgData name="Yun Daeseung" userId="5ee0a0ea893e9255" providerId="LiveId" clId="{E01412A0-09D8-4B0A-B86C-DEAC27160D68}" dt="2021-12-10T15:05:06.916" v="11461" actId="478"/>
        <pc:sldMkLst>
          <pc:docMk/>
          <pc:sldMk cId="3552204919" sldId="369"/>
        </pc:sldMkLst>
        <pc:spChg chg="mod">
          <ac:chgData name="Yun Daeseung" userId="5ee0a0ea893e9255" providerId="LiveId" clId="{E01412A0-09D8-4B0A-B86C-DEAC27160D68}" dt="2021-12-10T14:56:55.527" v="11395" actId="1076"/>
          <ac:spMkLst>
            <pc:docMk/>
            <pc:sldMk cId="3552204919" sldId="369"/>
            <ac:spMk id="4" creationId="{77545C9F-C06B-45CF-B500-BE9D1BD8EA28}"/>
          </ac:spMkLst>
        </pc:spChg>
        <pc:picChg chg="add del mod">
          <ac:chgData name="Yun Daeseung" userId="5ee0a0ea893e9255" providerId="LiveId" clId="{E01412A0-09D8-4B0A-B86C-DEAC27160D68}" dt="2021-12-10T15:05:06.916" v="11461" actId="478"/>
          <ac:picMkLst>
            <pc:docMk/>
            <pc:sldMk cId="3552204919" sldId="369"/>
            <ac:picMk id="3" creationId="{0F00FCA9-996E-456B-A6B3-6DA02C32415C}"/>
          </ac:picMkLst>
        </pc:picChg>
      </pc:sldChg>
      <pc:sldChg chg="addSp modSp add mod">
        <pc:chgData name="Yun Daeseung" userId="5ee0a0ea893e9255" providerId="LiveId" clId="{E01412A0-09D8-4B0A-B86C-DEAC27160D68}" dt="2021-12-10T15:00:21.388" v="11409" actId="1076"/>
        <pc:sldMkLst>
          <pc:docMk/>
          <pc:sldMk cId="3674160773" sldId="370"/>
        </pc:sldMkLst>
        <pc:picChg chg="add mod">
          <ac:chgData name="Yun Daeseung" userId="5ee0a0ea893e9255" providerId="LiveId" clId="{E01412A0-09D8-4B0A-B86C-DEAC27160D68}" dt="2021-12-10T15:00:21.388" v="11409" actId="1076"/>
          <ac:picMkLst>
            <pc:docMk/>
            <pc:sldMk cId="3674160773" sldId="370"/>
            <ac:picMk id="5" creationId="{0A835085-25FD-4F7E-94CE-D79F9A728138}"/>
          </ac:picMkLst>
        </pc:picChg>
      </pc:sldChg>
      <pc:sldChg chg="modSp add mod">
        <pc:chgData name="Yun Daeseung" userId="5ee0a0ea893e9255" providerId="LiveId" clId="{E01412A0-09D8-4B0A-B86C-DEAC27160D68}" dt="2021-12-10T15:01:22.749" v="11412" actId="207"/>
        <pc:sldMkLst>
          <pc:docMk/>
          <pc:sldMk cId="93139828" sldId="371"/>
        </pc:sldMkLst>
        <pc:spChg chg="mod">
          <ac:chgData name="Yun Daeseung" userId="5ee0a0ea893e9255" providerId="LiveId" clId="{E01412A0-09D8-4B0A-B86C-DEAC27160D68}" dt="2021-12-10T15:01:22.749" v="11412" actId="207"/>
          <ac:spMkLst>
            <pc:docMk/>
            <pc:sldMk cId="93139828" sldId="37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5:01:46.279" v="11459" actId="20577"/>
        <pc:sldMkLst>
          <pc:docMk/>
          <pc:sldMk cId="3894639338" sldId="372"/>
        </pc:sldMkLst>
        <pc:spChg chg="add mod">
          <ac:chgData name="Yun Daeseung" userId="5ee0a0ea893e9255" providerId="LiveId" clId="{E01412A0-09D8-4B0A-B86C-DEAC27160D68}" dt="2021-12-10T15:01:46.279" v="11459" actId="20577"/>
          <ac:spMkLst>
            <pc:docMk/>
            <pc:sldMk cId="3894639338" sldId="372"/>
            <ac:spMk id="4" creationId="{6E32034A-87CB-4CD3-A6E2-79A8EA90C064}"/>
          </ac:spMkLst>
        </pc:spChg>
        <pc:spChg chg="mod">
          <ac:chgData name="Yun Daeseung" userId="5ee0a0ea893e9255" providerId="LiveId" clId="{E01412A0-09D8-4B0A-B86C-DEAC27160D68}" dt="2021-12-10T15:01:28.073" v="11424"/>
          <ac:spMkLst>
            <pc:docMk/>
            <pc:sldMk cId="3894639338" sldId="372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5:01:29.652" v="11425" actId="478"/>
          <ac:spMkLst>
            <pc:docMk/>
            <pc:sldMk cId="3894639338" sldId="372"/>
            <ac:spMk id="20" creationId="{79832B76-03C4-4BA6-AFEE-2FF5DC760507}"/>
          </ac:spMkLst>
        </pc:spChg>
      </pc:sldChg>
      <pc:sldChg chg="add">
        <pc:chgData name="Yun Daeseung" userId="5ee0a0ea893e9255" providerId="LiveId" clId="{E01412A0-09D8-4B0A-B86C-DEAC27160D68}" dt="2021-12-10T15:05:05.751" v="11460"/>
        <pc:sldMkLst>
          <pc:docMk/>
          <pc:sldMk cId="2782675321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845E0-BB54-44CA-8B3B-91BF5375F690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83B62-FD40-468B-A005-170581FC8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0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9F007-10B3-46BD-BBEB-D4CBA3517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6F835FB-15DA-4A5C-A27E-F5D94DDAF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715F87-56D9-4BA7-BD1F-7EC90A47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A6095E-0285-43F0-865B-3A35D19B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4B9E5A-BB45-4A86-9CEB-307AB4F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D42E57-81B7-44B4-91CF-83E34094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EADB36-600E-4974-92DA-93F4A800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C5BA9F-D30A-4978-ABFC-6C71B141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B3AE71-D5E6-4E79-8D7C-CD30F41C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BE6222-A9ED-43F1-8475-F6C9D852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3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9A51156-C420-4201-AA79-39DD6601C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B28FC25-3CB6-473F-B90D-C407F6FA1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8468C1-694E-4983-AA63-5DF73C6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7391DC-F4CD-40A1-9375-0FAA1BD9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13D0C-C3EB-479A-83C1-92F350C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55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AA7D6-B1FC-4EA7-8623-D6BD4BFC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8F912-A886-4942-AF69-B90A60E0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D0AFF7-431F-4A1D-B748-992A4467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17A988-F6FD-4652-9B5E-C64C9248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09BB2-96C2-4F42-B8B9-B512AA30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39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A469C-2BD4-4010-A57C-606A7E97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C8CC55-B60F-493F-A1C9-80B91CF5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6BEC0A-5CA5-4BF3-9FC5-492408E4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B89033-A202-4F1C-A683-7F9336F7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1B3F59-CF63-4C5F-8CEB-3CC02017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0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3AC97-4FEE-4EEB-BA15-CEF13ACC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5186F3-A0FF-4FDD-B530-3DB9C452D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C040D1-363C-473C-B871-DB192BFA5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2722FD-D9DF-40D1-A1C6-AB975475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230932-42B7-4B77-B016-C40137E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6C254C-F55F-409D-A77D-D15F35AB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6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B5C655-B989-4B21-AC5D-AB85650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396F4C-065E-49F3-867F-0DDF4EBA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252372-9176-4C19-BF46-970C85C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955CF5-8B27-4047-8971-73CBE30F8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2888C4A-C682-4EA0-9F3E-02AF57E5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DDAC9B-A19E-4C93-9DAB-737E4806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19A157-D16E-434D-94CB-207980C2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A0DD96-CEC8-429A-B136-A5696700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9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001638-1D01-471C-A471-DDCA7ACF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10B4D6F-634F-4764-8C64-21E15C6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892F74B-F708-4202-BA03-E077A092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1BECE5-9C78-429B-B4AC-0C2E1560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1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E52730-170B-4D81-B7ED-C6BB4B1B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53B1A2-1C1C-4146-B971-E4432FC3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5457F6-7280-4360-9B1E-C14A6568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D0DE3-29B9-4D58-95C2-85465BF3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D20662-E560-4439-BA9C-C573931D0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0427B3-6D29-499A-A927-0C227FE81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2EC397-EA30-486F-803B-CE9856B0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1EC5F9-4799-41F0-9993-6752BFC7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8421F-502A-4F99-9A11-74DBDB7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8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076CDA-923F-4E21-932A-D1BC088E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C8A27E-C258-414E-99D3-F8FC5B8E7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2A93B0-6310-4BA1-A7A9-C00E64FE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E579C0-CB51-47CE-BA51-99CCD75F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57CF66-3D1D-473C-AEDF-71AA2E98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C449F2-0622-4067-81BD-676DBD6E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6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2A4D6CB-5618-4EB8-AD73-C21903F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F9AD33-69BC-4CA1-8D4F-82503BF2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1D291F-D15F-4582-93D4-2D4E51A52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B28E0-7379-4D8A-9AA1-2046A17E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8CC02D-2D15-4E91-970E-C369A5D0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7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AC2C42F-BD1C-40A2-B6D3-4B1EEAB48030}"/>
              </a:ext>
            </a:extLst>
          </p:cNvPr>
          <p:cNvSpPr/>
          <p:nvPr/>
        </p:nvSpPr>
        <p:spPr>
          <a:xfrm>
            <a:off x="9327197" y="3524262"/>
            <a:ext cx="597700" cy="5977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A3D40-E7C1-4BF9-810A-4BEFCE16C0D3}"/>
              </a:ext>
            </a:extLst>
          </p:cNvPr>
          <p:cNvSpPr txBox="1"/>
          <p:nvPr/>
        </p:nvSpPr>
        <p:spPr>
          <a:xfrm>
            <a:off x="2366380" y="2937273"/>
            <a:ext cx="6801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티스토리 </a:t>
            </a:r>
            <a:r>
              <a:rPr lang="ko-KR" altLang="en-US" sz="4800" dirty="0" err="1">
                <a:latin typeface="LG Smart UI Bold" panose="020B0800000101010101" pitchFamily="50" charset="-127"/>
                <a:ea typeface="LG Smart UI Bold" panose="020B0800000101010101" pitchFamily="50" charset="-127"/>
              </a:rPr>
              <a:t>운영툴</a:t>
            </a:r>
            <a:r>
              <a:rPr lang="ko-KR" altLang="en-US" sz="4800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 개발 </a:t>
            </a:r>
            <a:r>
              <a:rPr lang="ko-KR" altLang="en-US" sz="4800" dirty="0" err="1">
                <a:latin typeface="LG Smart UI Bold" panose="020B0800000101010101" pitchFamily="50" charset="-127"/>
                <a:ea typeface="LG Smart UI Bold" panose="020B0800000101010101" pitchFamily="50" charset="-127"/>
              </a:rPr>
              <a:t>삽질기</a:t>
            </a:r>
            <a:endParaRPr lang="ko-KR" altLang="en-US" sz="4800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D485D-2AA9-4BDF-BE95-4E3C029A3638}"/>
              </a:ext>
            </a:extLst>
          </p:cNvPr>
          <p:cNvSpPr txBox="1"/>
          <p:nvPr/>
        </p:nvSpPr>
        <p:spPr>
          <a:xfrm>
            <a:off x="5189371" y="3937296"/>
            <a:ext cx="489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Yun @ </a:t>
            </a:r>
            <a:r>
              <a:rPr lang="en-US" altLang="ko-KR" i="1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Baekjoon</a:t>
            </a:r>
            <a:r>
              <a:rPr lang="en-US" altLang="ko-KR" i="1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 Best Conference </a:t>
            </a:r>
            <a:r>
              <a:rPr lang="en-US" altLang="ko-KR" i="1" dirty="0">
                <a:solidFill>
                  <a:schemeClr val="accent5"/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2021 Winter</a:t>
            </a:r>
            <a:endParaRPr lang="ko-KR" altLang="en-US" i="1" dirty="0">
              <a:solidFill>
                <a:schemeClr val="accent5"/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CB7CE65-262C-4502-B54E-2993E276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4" y="2321386"/>
            <a:ext cx="680734" cy="6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기획에서 받은 요청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413286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개선을 위한 키워드 필터링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6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기획에서 받은 요청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4132863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개선을 위한 키워드 필터링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스팸 키워드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13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기획에서 받은 요청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4132863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개선을 위한 키워드 필터링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스팸 키워드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7A4DD3-FCE8-42E0-8698-21AD48AD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90" y="1443256"/>
            <a:ext cx="10603819" cy="52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기획에서 받은 요청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4132863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개선을 위한 키워드 필터링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스팸 키워드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규제 목록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04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기획에서 받은 요청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C021DE-9015-4920-B6C0-9548DD33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37" y="1344393"/>
            <a:ext cx="104203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210862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 서비스 개요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기획에서 받은 요청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과정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1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업무 파악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18315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backoffice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React+js+ts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관리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62E843C-C5F3-4EF6-A094-A8B0F2BBDC59}"/>
              </a:ext>
            </a:extLst>
          </p:cNvPr>
          <p:cNvSpPr/>
          <p:nvPr/>
        </p:nvSpPr>
        <p:spPr>
          <a:xfrm>
            <a:off x="8366760" y="3276599"/>
            <a:ext cx="2011680" cy="1231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backoffice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1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업무 파악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764142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backoffice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React+js+ts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관리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여기서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Spring+Kotlin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호출하는 방식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ECEE603-3B32-4BA0-A0D0-3B1511412B3E}"/>
              </a:ext>
            </a:extLst>
          </p:cNvPr>
          <p:cNvGrpSpPr/>
          <p:nvPr/>
        </p:nvGrpSpPr>
        <p:grpSpPr>
          <a:xfrm>
            <a:off x="6957060" y="3276599"/>
            <a:ext cx="4655820" cy="1231789"/>
            <a:chOff x="6957060" y="3276599"/>
            <a:chExt cx="4655820" cy="123178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62E843C-C5F3-4EF6-A094-A8B0F2BBDC59}"/>
                </a:ext>
              </a:extLst>
            </p:cNvPr>
            <p:cNvSpPr/>
            <p:nvPr/>
          </p:nvSpPr>
          <p:spPr>
            <a:xfrm>
              <a:off x="695706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</a:rPr>
                <a:t>backoffice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A372CF2-C2F8-4005-BE42-FEACDE366813}"/>
                </a:ext>
              </a:extLst>
            </p:cNvPr>
            <p:cNvSpPr/>
            <p:nvPr/>
          </p:nvSpPr>
          <p:spPr>
            <a:xfrm>
              <a:off x="960120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kore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03096B36-9F76-4204-9422-075D6D56F6E8}"/>
                </a:ext>
              </a:extLst>
            </p:cNvPr>
            <p:cNvCxnSpPr/>
            <p:nvPr/>
          </p:nvCxnSpPr>
          <p:spPr>
            <a:xfrm>
              <a:off x="8968740" y="367284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45F0475-5045-4C31-8BC3-DDEEE0D4E01C}"/>
                </a:ext>
              </a:extLst>
            </p:cNvPr>
            <p:cNvCxnSpPr/>
            <p:nvPr/>
          </p:nvCxnSpPr>
          <p:spPr>
            <a:xfrm flipH="1">
              <a:off x="8968740" y="409956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30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업무 파악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764142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운영툴은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backoffice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React+js+ts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관리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여기서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Spring+Kotlin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호출하는 방식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java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프로젝트의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Top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페이지에 존재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ECEE603-3B32-4BA0-A0D0-3B1511412B3E}"/>
              </a:ext>
            </a:extLst>
          </p:cNvPr>
          <p:cNvGrpSpPr/>
          <p:nvPr/>
        </p:nvGrpSpPr>
        <p:grpSpPr>
          <a:xfrm>
            <a:off x="6957060" y="2491739"/>
            <a:ext cx="4655820" cy="1231789"/>
            <a:chOff x="6957060" y="3276599"/>
            <a:chExt cx="4655820" cy="123178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62E843C-C5F3-4EF6-A094-A8B0F2BBDC59}"/>
                </a:ext>
              </a:extLst>
            </p:cNvPr>
            <p:cNvSpPr/>
            <p:nvPr/>
          </p:nvSpPr>
          <p:spPr>
            <a:xfrm>
              <a:off x="695706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</a:rPr>
                <a:t>backoffice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A372CF2-C2F8-4005-BE42-FEACDE366813}"/>
                </a:ext>
              </a:extLst>
            </p:cNvPr>
            <p:cNvSpPr/>
            <p:nvPr/>
          </p:nvSpPr>
          <p:spPr>
            <a:xfrm>
              <a:off x="960120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kore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03096B36-9F76-4204-9422-075D6D56F6E8}"/>
                </a:ext>
              </a:extLst>
            </p:cNvPr>
            <p:cNvCxnSpPr/>
            <p:nvPr/>
          </p:nvCxnSpPr>
          <p:spPr>
            <a:xfrm>
              <a:off x="8968740" y="367284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45F0475-5045-4C31-8BC3-DDEEE0D4E01C}"/>
                </a:ext>
              </a:extLst>
            </p:cNvPr>
            <p:cNvCxnSpPr/>
            <p:nvPr/>
          </p:nvCxnSpPr>
          <p:spPr>
            <a:xfrm flipH="1">
              <a:off x="8968740" y="409956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72BAB9-35B6-4351-8233-2E678259B713}"/>
              </a:ext>
            </a:extLst>
          </p:cNvPr>
          <p:cNvSpPr/>
          <p:nvPr/>
        </p:nvSpPr>
        <p:spPr>
          <a:xfrm>
            <a:off x="8279130" y="4236719"/>
            <a:ext cx="2011680" cy="1231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java(Top)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25656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2" name="원통형 1">
            <a:extLst>
              <a:ext uri="{FF2B5EF4-FFF2-40B4-BE49-F238E27FC236}">
                <a16:creationId xmlns:a16="http://schemas.microsoft.com/office/drawing/2014/main" id="{D10695F7-7D64-405D-BE5F-6936E0C4BD53}"/>
              </a:ext>
            </a:extLst>
          </p:cNvPr>
          <p:cNvSpPr/>
          <p:nvPr/>
        </p:nvSpPr>
        <p:spPr>
          <a:xfrm>
            <a:off x="8542020" y="2918460"/>
            <a:ext cx="1584960" cy="210799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MySQL</a:t>
            </a:r>
          </a:p>
          <a:p>
            <a:pPr algn="ctr"/>
            <a:r>
              <a:rPr lang="en-US" altLang="ko-KR" sz="1400" dirty="0" err="1">
                <a:solidFill>
                  <a:schemeClr val="tx1"/>
                </a:solidFill>
              </a:rPr>
              <a:t>SpamKeyword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4026DF-2E65-4262-8653-E6A7D96C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48" y="2044065"/>
            <a:ext cx="3431917" cy="3218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발표자 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207148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en-US" altLang="ko-KR" dirty="0" err="1">
                <a:solidFill>
                  <a:schemeClr val="accent4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Kakao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블로그개발파트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백엔드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년차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개발자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파트원들한테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징징거리는 일을 담당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졸업작품으로 </a:t>
            </a:r>
            <a:r>
              <a:rPr lang="ko-KR" altLang="en-US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교내 온라인 저지 사이트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제작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김기동 지분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90%)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 전까지는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C++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 </a:t>
            </a:r>
            <a:r>
              <a:rPr lang="en-US" altLang="ko-KR" dirty="0">
                <a:solidFill>
                  <a:srgbClr val="00B05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Mortal Coil Solver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개발한 게 전부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웹 개발은 노베이스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게시판도 안 만들어 봐서 </a:t>
            </a:r>
            <a:r>
              <a:rPr lang="ko-KR" altLang="en-US" sz="11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만들어야겠다고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생각만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3000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 함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현재는 회사에서 </a:t>
            </a:r>
            <a:r>
              <a:rPr lang="en-US" altLang="ko-KR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Spring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으로 개발 중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언어는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Kotlin, Java)</a:t>
            </a:r>
          </a:p>
        </p:txBody>
      </p:sp>
    </p:spTree>
    <p:extLst>
      <p:ext uri="{BB962C8B-B14F-4D97-AF65-F5344CB8AC3E}">
        <p14:creationId xmlns:p14="http://schemas.microsoft.com/office/powerpoint/2010/main" val="259094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256567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 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76781A8-6790-4985-801D-0AFF9EE432AC}"/>
              </a:ext>
            </a:extLst>
          </p:cNvPr>
          <p:cNvGrpSpPr/>
          <p:nvPr/>
        </p:nvGrpSpPr>
        <p:grpSpPr>
          <a:xfrm>
            <a:off x="6954577" y="2689860"/>
            <a:ext cx="4658303" cy="1232446"/>
            <a:chOff x="6957060" y="3276599"/>
            <a:chExt cx="4655820" cy="1231789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D01829BB-AFFF-426D-A38E-7F92ED50DDB9}"/>
                </a:ext>
              </a:extLst>
            </p:cNvPr>
            <p:cNvSpPr/>
            <p:nvPr/>
          </p:nvSpPr>
          <p:spPr>
            <a:xfrm>
              <a:off x="695706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</a:rPr>
                <a:t>backoffice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C78240E-C278-49FB-A240-4573902A8BB6}"/>
                </a:ext>
              </a:extLst>
            </p:cNvPr>
            <p:cNvSpPr/>
            <p:nvPr/>
          </p:nvSpPr>
          <p:spPr>
            <a:xfrm>
              <a:off x="9601200" y="3276599"/>
              <a:ext cx="2011680" cy="1231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kore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5BEAE4E6-A8D9-42B8-9985-D8AEBD7269F2}"/>
                </a:ext>
              </a:extLst>
            </p:cNvPr>
            <p:cNvCxnSpPr/>
            <p:nvPr/>
          </p:nvCxnSpPr>
          <p:spPr>
            <a:xfrm>
              <a:off x="8968740" y="367284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385F0601-BE46-4E66-B1E4-A77C633FE9AB}"/>
                </a:ext>
              </a:extLst>
            </p:cNvPr>
            <p:cNvCxnSpPr/>
            <p:nvPr/>
          </p:nvCxnSpPr>
          <p:spPr>
            <a:xfrm flipH="1">
              <a:off x="8968740" y="4099560"/>
              <a:ext cx="632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7FEF8EA5-861D-4296-A286-A081A1EC312C}"/>
              </a:ext>
            </a:extLst>
          </p:cNvPr>
          <p:cNvCxnSpPr/>
          <p:nvPr/>
        </p:nvCxnSpPr>
        <p:spPr>
          <a:xfrm flipV="1">
            <a:off x="10391007" y="3922306"/>
            <a:ext cx="0" cy="66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42B41769-6EB6-4F85-88F4-4C994D21C478}"/>
              </a:ext>
            </a:extLst>
          </p:cNvPr>
          <p:cNvCxnSpPr/>
          <p:nvPr/>
        </p:nvCxnSpPr>
        <p:spPr>
          <a:xfrm>
            <a:off x="10837034" y="3922306"/>
            <a:ext cx="0" cy="66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원통형 57">
            <a:extLst>
              <a:ext uri="{FF2B5EF4-FFF2-40B4-BE49-F238E27FC236}">
                <a16:creationId xmlns:a16="http://schemas.microsoft.com/office/drawing/2014/main" id="{79B9433C-A660-4AE1-9EBF-0EBC5103AD95}"/>
              </a:ext>
            </a:extLst>
          </p:cNvPr>
          <p:cNvSpPr/>
          <p:nvPr/>
        </p:nvSpPr>
        <p:spPr>
          <a:xfrm>
            <a:off x="9996281" y="4585423"/>
            <a:ext cx="1227441" cy="163249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MySQL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dirty="0" err="1">
                <a:solidFill>
                  <a:schemeClr val="tx1"/>
                </a:solidFill>
              </a:rPr>
              <a:t>SpamKeyword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256567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4CF189-A346-4795-9B08-FD756C1603D9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507480" y="2921256"/>
            <a:chExt cx="5483931" cy="2648963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FBCB1B5-7A6F-47C9-806A-C392B56267E5}"/>
                </a:ext>
              </a:extLst>
            </p:cNvPr>
            <p:cNvGrpSpPr/>
            <p:nvPr/>
          </p:nvGrpSpPr>
          <p:grpSpPr>
            <a:xfrm>
              <a:off x="6507480" y="2921256"/>
              <a:ext cx="3497580" cy="2648963"/>
              <a:chOff x="6954577" y="2689860"/>
              <a:chExt cx="4658303" cy="3528060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1319E124-DDEA-498F-A17F-70ADE21913AD}"/>
                  </a:ext>
                </a:extLst>
              </p:cNvPr>
              <p:cNvGrpSpPr/>
              <p:nvPr/>
            </p:nvGrpSpPr>
            <p:grpSpPr>
              <a:xfrm>
                <a:off x="6954577" y="2689860"/>
                <a:ext cx="4658303" cy="1232446"/>
                <a:chOff x="6957060" y="3276599"/>
                <a:chExt cx="4655820" cy="1231789"/>
              </a:xfrm>
            </p:grpSpPr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1D0F4E45-C743-4C6D-A51D-232080DB74E6}"/>
                    </a:ext>
                  </a:extLst>
                </p:cNvPr>
                <p:cNvSpPr/>
                <p:nvPr/>
              </p:nvSpPr>
              <p:spPr>
                <a:xfrm>
                  <a:off x="6957060" y="3276599"/>
                  <a:ext cx="2011680" cy="123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err="1">
                      <a:solidFill>
                        <a:schemeClr val="tx1"/>
                      </a:solidFill>
                    </a:rPr>
                    <a:t>backoffice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F0B2587C-FF6A-45C7-A31D-57B913CF2B59}"/>
                    </a:ext>
                  </a:extLst>
                </p:cNvPr>
                <p:cNvSpPr/>
                <p:nvPr/>
              </p:nvSpPr>
              <p:spPr>
                <a:xfrm>
                  <a:off x="9601200" y="3276599"/>
                  <a:ext cx="2011680" cy="123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kore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401341AA-F50B-4EFC-B799-4EC88778AA43}"/>
                    </a:ext>
                  </a:extLst>
                </p:cNvPr>
                <p:cNvCxnSpPr/>
                <p:nvPr/>
              </p:nvCxnSpPr>
              <p:spPr>
                <a:xfrm>
                  <a:off x="8968740" y="3672840"/>
                  <a:ext cx="63246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BA93A834-F88C-4D35-93B9-D46A0B4E8B24}"/>
                    </a:ext>
                  </a:extLst>
                </p:cNvPr>
                <p:cNvCxnSpPr/>
                <p:nvPr/>
              </p:nvCxnSpPr>
              <p:spPr>
                <a:xfrm flipH="1">
                  <a:off x="8968740" y="4099560"/>
                  <a:ext cx="63246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직선 화살표 연결선 20">
                <a:extLst>
                  <a:ext uri="{FF2B5EF4-FFF2-40B4-BE49-F238E27FC236}">
                    <a16:creationId xmlns:a16="http://schemas.microsoft.com/office/drawing/2014/main" id="{A94086D8-7853-4F18-BB38-0E6C717D3040}"/>
                  </a:ext>
                </a:extLst>
              </p:cNvPr>
              <p:cNvCxnSpPr/>
              <p:nvPr/>
            </p:nvCxnSpPr>
            <p:spPr>
              <a:xfrm flipV="1">
                <a:off x="10391007" y="3922306"/>
                <a:ext cx="0" cy="663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047CA04A-083D-46E4-98A2-45B7EBC09530}"/>
                  </a:ext>
                </a:extLst>
              </p:cNvPr>
              <p:cNvCxnSpPr/>
              <p:nvPr/>
            </p:nvCxnSpPr>
            <p:spPr>
              <a:xfrm>
                <a:off x="10837034" y="3922306"/>
                <a:ext cx="0" cy="663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원통형 22">
                <a:extLst>
                  <a:ext uri="{FF2B5EF4-FFF2-40B4-BE49-F238E27FC236}">
                    <a16:creationId xmlns:a16="http://schemas.microsoft.com/office/drawing/2014/main" id="{021EC0A1-B2B6-45BA-B730-AF88A80C67A3}"/>
                  </a:ext>
                </a:extLst>
              </p:cNvPr>
              <p:cNvSpPr/>
              <p:nvPr/>
            </p:nvSpPr>
            <p:spPr>
              <a:xfrm>
                <a:off x="9996281" y="4585423"/>
                <a:ext cx="1227441" cy="1632497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MySQL</a:t>
                </a:r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</a:rPr>
                  <a:t>SpamKeyword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46FE6CD-4523-4D54-AC1A-FFC92BF640F3}"/>
                </a:ext>
              </a:extLst>
            </p:cNvPr>
            <p:cNvSpPr/>
            <p:nvPr/>
          </p:nvSpPr>
          <p:spPr>
            <a:xfrm>
              <a:off x="10480182" y="449468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java(Top)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7D7E543-09E5-42A0-A4B4-18B25D849CCC}"/>
                </a:ext>
              </a:extLst>
            </p:cNvPr>
            <p:cNvCxnSpPr>
              <a:stCxn id="23" idx="4"/>
              <a:endCxn id="18" idx="1"/>
            </p:cNvCxnSpPr>
            <p:nvPr/>
          </p:nvCxnSpPr>
          <p:spPr>
            <a:xfrm flipV="1">
              <a:off x="9712870" y="4957357"/>
              <a:ext cx="76731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57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256567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F4C7633-5A51-4A71-B800-F63499A0F42E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507480" y="2921256"/>
            <a:chExt cx="5483931" cy="2648963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649D1C7-1578-4F49-83F0-3A731ABA41BA}"/>
                </a:ext>
              </a:extLst>
            </p:cNvPr>
            <p:cNvGrpSpPr/>
            <p:nvPr/>
          </p:nvGrpSpPr>
          <p:grpSpPr>
            <a:xfrm>
              <a:off x="6507480" y="2921256"/>
              <a:ext cx="3497580" cy="2648963"/>
              <a:chOff x="6954577" y="2689860"/>
              <a:chExt cx="4658303" cy="3528060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4CF0990-9EC8-42FF-8926-12B6D7C45867}"/>
                  </a:ext>
                </a:extLst>
              </p:cNvPr>
              <p:cNvGrpSpPr/>
              <p:nvPr/>
            </p:nvGrpSpPr>
            <p:grpSpPr>
              <a:xfrm>
                <a:off x="6954577" y="2689860"/>
                <a:ext cx="4658303" cy="1232446"/>
                <a:chOff x="6957060" y="3276599"/>
                <a:chExt cx="4655820" cy="1231789"/>
              </a:xfrm>
            </p:grpSpPr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0ECE3039-0815-4A23-9D38-0736474DE7CA}"/>
                    </a:ext>
                  </a:extLst>
                </p:cNvPr>
                <p:cNvSpPr/>
                <p:nvPr/>
              </p:nvSpPr>
              <p:spPr>
                <a:xfrm>
                  <a:off x="6957060" y="3276599"/>
                  <a:ext cx="2011680" cy="123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err="1">
                      <a:solidFill>
                        <a:schemeClr val="tx1"/>
                      </a:solidFill>
                    </a:rPr>
                    <a:t>backoffice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E59F1988-62F1-4866-83CD-D03AB3358FAE}"/>
                    </a:ext>
                  </a:extLst>
                </p:cNvPr>
                <p:cNvSpPr/>
                <p:nvPr/>
              </p:nvSpPr>
              <p:spPr>
                <a:xfrm>
                  <a:off x="9601200" y="3276599"/>
                  <a:ext cx="2011680" cy="123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kore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9" name="직선 화살표 연결선 48">
                  <a:extLst>
                    <a:ext uri="{FF2B5EF4-FFF2-40B4-BE49-F238E27FC236}">
                      <a16:creationId xmlns:a16="http://schemas.microsoft.com/office/drawing/2014/main" id="{F7725EB2-3120-4094-94F3-4F1E50357AF5}"/>
                    </a:ext>
                  </a:extLst>
                </p:cNvPr>
                <p:cNvCxnSpPr/>
                <p:nvPr/>
              </p:nvCxnSpPr>
              <p:spPr>
                <a:xfrm>
                  <a:off x="8968740" y="3672840"/>
                  <a:ext cx="63246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화살표 연결선 49">
                  <a:extLst>
                    <a:ext uri="{FF2B5EF4-FFF2-40B4-BE49-F238E27FC236}">
                      <a16:creationId xmlns:a16="http://schemas.microsoft.com/office/drawing/2014/main" id="{03D83BDA-FA7A-45A4-AA0B-A8DA6BC34066}"/>
                    </a:ext>
                  </a:extLst>
                </p:cNvPr>
                <p:cNvCxnSpPr/>
                <p:nvPr/>
              </p:nvCxnSpPr>
              <p:spPr>
                <a:xfrm flipH="1">
                  <a:off x="8968740" y="4099560"/>
                  <a:ext cx="63246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D3387FB1-58BB-4ECC-B3FC-765B6D952314}"/>
                  </a:ext>
                </a:extLst>
              </p:cNvPr>
              <p:cNvCxnSpPr/>
              <p:nvPr/>
            </p:nvCxnSpPr>
            <p:spPr>
              <a:xfrm flipV="1">
                <a:off x="10391007" y="3922306"/>
                <a:ext cx="0" cy="663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AA86226E-20DC-4894-BF31-BDAB00BB8F07}"/>
                  </a:ext>
                </a:extLst>
              </p:cNvPr>
              <p:cNvCxnSpPr/>
              <p:nvPr/>
            </p:nvCxnSpPr>
            <p:spPr>
              <a:xfrm>
                <a:off x="10837034" y="3922306"/>
                <a:ext cx="0" cy="663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원통형 45">
                <a:extLst>
                  <a:ext uri="{FF2B5EF4-FFF2-40B4-BE49-F238E27FC236}">
                    <a16:creationId xmlns:a16="http://schemas.microsoft.com/office/drawing/2014/main" id="{AF5F32CA-DF89-4DCC-BFEB-97C8C3BE32D5}"/>
                  </a:ext>
                </a:extLst>
              </p:cNvPr>
              <p:cNvSpPr/>
              <p:nvPr/>
            </p:nvSpPr>
            <p:spPr>
              <a:xfrm>
                <a:off x="9996281" y="4585423"/>
                <a:ext cx="1227441" cy="1632497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MySQL</a:t>
                </a:r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</a:rPr>
                  <a:t>SpamKeyword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6E513CE-457B-447A-A477-C2C855C5F3FD}"/>
                </a:ext>
              </a:extLst>
            </p:cNvPr>
            <p:cNvSpPr/>
            <p:nvPr/>
          </p:nvSpPr>
          <p:spPr>
            <a:xfrm>
              <a:off x="10480182" y="449468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java(Top)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727C3992-EDC4-402B-8DF1-4AC624E7EF73}"/>
                </a:ext>
              </a:extLst>
            </p:cNvPr>
            <p:cNvCxnSpPr>
              <a:stCxn id="46" idx="4"/>
              <a:endCxn id="41" idx="1"/>
            </p:cNvCxnSpPr>
            <p:nvPr/>
          </p:nvCxnSpPr>
          <p:spPr>
            <a:xfrm flipV="1">
              <a:off x="9712870" y="4957357"/>
              <a:ext cx="76731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415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889754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828C8CD-FE7B-478B-B726-C0395C764914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4D751D1-3D73-47F4-96A3-3837ACB8998A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20B8A43C-68D4-44A1-8A99-2FE92DFE96A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1C310C6-A584-4604-82C4-0B1D399506FD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0B1FA9C8-CC36-477E-90A5-3F9AC07AF363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EA204E7D-80A1-42C2-81B6-094BC36B937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27" name="직사각형 26">
                    <a:extLst>
                      <a:ext uri="{FF2B5EF4-FFF2-40B4-BE49-F238E27FC236}">
                        <a16:creationId xmlns:a16="http://schemas.microsoft.com/office/drawing/2014/main" id="{19F0D2A6-B814-4CAA-A922-6938CDD53331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직사각형 27">
                    <a:extLst>
                      <a:ext uri="{FF2B5EF4-FFF2-40B4-BE49-F238E27FC236}">
                        <a16:creationId xmlns:a16="http://schemas.microsoft.com/office/drawing/2014/main" id="{11509C53-3890-448D-BC33-95F6D757C5EC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" name="직선 화살표 연결선 28">
                    <a:extLst>
                      <a:ext uri="{FF2B5EF4-FFF2-40B4-BE49-F238E27FC236}">
                        <a16:creationId xmlns:a16="http://schemas.microsoft.com/office/drawing/2014/main" id="{1D221037-15E7-4331-8C7E-F968E3B737D0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직선 화살표 연결선 29">
                    <a:extLst>
                      <a:ext uri="{FF2B5EF4-FFF2-40B4-BE49-F238E27FC236}">
                        <a16:creationId xmlns:a16="http://schemas.microsoft.com/office/drawing/2014/main" id="{59D30930-2034-4D57-8FB3-6A0FEBEFAA1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직선 화살표 연결선 23">
                  <a:extLst>
                    <a:ext uri="{FF2B5EF4-FFF2-40B4-BE49-F238E27FC236}">
                      <a16:creationId xmlns:a16="http://schemas.microsoft.com/office/drawing/2014/main" id="{3859E468-3762-493E-BD35-3916D0FBFE4D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직선 화살표 연결선 24">
                  <a:extLst>
                    <a:ext uri="{FF2B5EF4-FFF2-40B4-BE49-F238E27FC236}">
                      <a16:creationId xmlns:a16="http://schemas.microsoft.com/office/drawing/2014/main" id="{CD0C2019-7263-46C7-875E-BD3B5AF96A1B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원통형 25">
                  <a:extLst>
                    <a:ext uri="{FF2B5EF4-FFF2-40B4-BE49-F238E27FC236}">
                      <a16:creationId xmlns:a16="http://schemas.microsoft.com/office/drawing/2014/main" id="{2945AFD6-245D-4198-9D95-5948D2A158C8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FC333791-4282-4483-A326-A86D86359996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75DE0066-1C42-470F-AD4A-38F3FCF1D677}"/>
                  </a:ext>
                </a:extLst>
              </p:cNvPr>
              <p:cNvCxnSpPr>
                <a:stCxn id="26" idx="4"/>
                <a:endCxn id="21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993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889754" cy="253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sz="1800" kern="1200" dirty="0">
              <a:solidFill>
                <a:srgbClr val="000000"/>
              </a:solidFill>
              <a:effectLst/>
              <a:latin typeface="LG Smart UI Regular" panose="020B0500000101010101" pitchFamily="50" charset="-127"/>
              <a:ea typeface="LG Smart UI Regular" panose="020B0500000101010101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일정한 개수의 게시글을 로드해야 하기 때문에 필터링하고 나면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6AAF102-D1AD-407B-9E03-7C1CDBF86086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161091-0359-4F5F-A46C-31B8144BDCED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7BFD9A57-F07E-41CF-A570-1D85E9F55AA7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B2F6822-105B-42B7-ABC7-621C5104332A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F236A8C8-8CCA-4BAC-819D-7B04C5413AFD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8A70FA05-712F-4D32-9B99-4B55234FDED6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CE218708-E2AC-4E2C-8795-CEA478F17E38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3D413C3F-4218-4857-B294-6C02131752C4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6166DBCA-7D87-4CA4-8C81-3685E750C341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73561727-3E36-43FA-A038-D0B912FADB9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0EC4F170-51EE-4CB6-AFB7-B6E7E4EE4613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C36A0BE5-9203-40FB-9EB5-321F0CC627B8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원통형 27">
                  <a:extLst>
                    <a:ext uri="{FF2B5EF4-FFF2-40B4-BE49-F238E27FC236}">
                      <a16:creationId xmlns:a16="http://schemas.microsoft.com/office/drawing/2014/main" id="{A222406E-B5B0-4154-926C-EEA27F40EA0D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0AFE972F-AA61-4333-A9C7-482C160C555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258C504F-16E2-4E55-9F4E-DE631E51864B}"/>
                  </a:ext>
                </a:extLst>
              </p:cNvPr>
              <p:cNvCxnSpPr>
                <a:stCxn id="28" idx="4"/>
                <a:endCxn id="23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343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891356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sz="1800" kern="1200" dirty="0">
              <a:solidFill>
                <a:srgbClr val="000000"/>
              </a:solidFill>
              <a:effectLst/>
              <a:latin typeface="LG Smart UI Regular" panose="020B0500000101010101" pitchFamily="50" charset="-127"/>
              <a:ea typeface="LG Smart UI Regular" panose="020B0500000101010101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일정한 개수의 게시글을 로드해야 하기 때문에 필터링하고 나면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로드해야 하는 게시글 수에 맞출 수 없는 사태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발생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EBBB8EB-19C6-47B9-857D-BDCF6B646D22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8DE50C5-9228-4341-AB5D-E57221E8059D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AEAD7B2F-D85A-4205-A3EF-0D82BA0BE27A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766D841-FF87-4B95-A61C-70A8680F4FE6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A24362A0-F51C-438B-B1DF-E81B9FE4A2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6FA36312-3BB1-4061-8964-DF09BE860008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52196B79-4679-4E4E-A591-671D48C8FE7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E0D23950-3B09-408A-BA79-31CAC68AB2CE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9C1AA570-8283-4AE7-AB7B-AEDE8E42EADA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BA043292-C772-437B-A180-90BDA8009C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D5C2B496-1D97-4208-BBB6-6F806B3C0E3D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DDF6F61F-1441-4C91-A847-76865CD00733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원통형 27">
                  <a:extLst>
                    <a:ext uri="{FF2B5EF4-FFF2-40B4-BE49-F238E27FC236}">
                      <a16:creationId xmlns:a16="http://schemas.microsoft.com/office/drawing/2014/main" id="{4A3A9D3D-D220-4161-A3D7-99F0FF40CFD4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28602929-CD13-4952-86BD-ABB073E27D6A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2FC4607F-BEB7-4945-AE48-C13E64072683}"/>
                  </a:ext>
                </a:extLst>
              </p:cNvPr>
              <p:cNvCxnSpPr>
                <a:stCxn id="28" idx="4"/>
                <a:endCxn id="23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780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89135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sz="1800" kern="1200" dirty="0">
              <a:solidFill>
                <a:srgbClr val="000000"/>
              </a:solidFill>
              <a:effectLst/>
              <a:latin typeface="LG Smart UI Regular" panose="020B0500000101010101" pitchFamily="50" charset="-127"/>
              <a:ea typeface="LG Smart UI Regular" panose="020B0500000101010101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일정한 개수의 게시글을 로드해야 하기 때문에 필터링하고 나면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로드해야 하는 게시글 수에 맞출 수 없는 사태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발생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개수 맞출 때까지 루프 돌리기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vs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모자라지 않게 넉넉히 가져오기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80CACC5-F687-4A67-B3E7-333E21079FEF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59C1BFC-9ECE-4ABD-8D6A-5535F4E2E615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5F6F647-9BD2-4713-B810-65820F7F2F63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353FD6D-434B-4887-AA7B-CDD60B268365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DFEBF601-7807-4263-B7BE-70E8B143D55D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21EED433-844A-4A95-B727-04E575F07F0E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D00D71A5-5359-4657-9CAE-1028C299DEB9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CFD9E0C1-3550-4DEF-82B2-B8C0B204E373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26F56B68-6BA9-4E25-B13F-82BA3D5FC461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F490D271-35E1-4DB2-A69A-97FF2A8D71A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4CCD925F-5C03-41B1-AFD7-A00CDE4E815A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0F22F59B-A2F1-4BED-A01D-5D174DD91881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원통형 27">
                  <a:extLst>
                    <a:ext uri="{FF2B5EF4-FFF2-40B4-BE49-F238E27FC236}">
                      <a16:creationId xmlns:a16="http://schemas.microsoft.com/office/drawing/2014/main" id="{3EA176FC-BEC0-4973-B829-AF9FFCD197AD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712CCDE6-9C2B-492B-8E00-28A0C55E970D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4D23B652-04FE-405D-A7EE-316FDB6C5DC2}"/>
                  </a:ext>
                </a:extLst>
              </p:cNvPr>
              <p:cNvCxnSpPr>
                <a:stCxn id="28" idx="4"/>
                <a:endCxn id="23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103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95111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sz="1800" kern="1200" dirty="0">
              <a:solidFill>
                <a:srgbClr val="000000"/>
              </a:solidFill>
              <a:effectLst/>
              <a:latin typeface="LG Smart UI Regular" panose="020B0500000101010101" pitchFamily="50" charset="-127"/>
              <a:ea typeface="LG Smart UI Regular" panose="020B0500000101010101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일정한 개수의 게시글을 로드해야 하기 때문에 필터링하고 나면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로드해야 하는 게시글 수에 맞출 수 없는 사태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발생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개수 맞출 때까지 루프 돌리기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vs </a:t>
            </a:r>
            <a:r>
              <a:rPr lang="ko-KR" altLang="en-US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모자라지 않게 넉넉히 가져오기</a:t>
            </a:r>
            <a:endParaRPr lang="en-US" altLang="ko-KR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713CACB-741E-463D-BEA2-E73069CDD5DA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B3400D2-0D10-47C8-AE37-00E6C01EAE36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A2875626-EDE1-4BF4-B1FE-B11D3F8BD4CC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5ECAA99-A6A3-40F6-806D-8C708E9187E1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1F771B55-EC8F-4210-9BBD-019E1AC7980E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42A7710E-F5F9-48FF-AFC5-442939780B5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221A09EA-CF33-4D3D-8F34-538BD7775897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11DE7F73-EA26-40B2-9E87-E23CF8D7775B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C6761E53-8E0A-42E6-87EF-9C4E8FB1FDFA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E35802C9-68F1-46AB-A3F5-DE67E3C23B1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5669ED91-010D-4A85-AC7F-355A79903537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82405A73-B5F2-4C7D-BE9F-0905B8ACF1A1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원통형 27">
                  <a:extLst>
                    <a:ext uri="{FF2B5EF4-FFF2-40B4-BE49-F238E27FC236}">
                      <a16:creationId xmlns:a16="http://schemas.microsoft.com/office/drawing/2014/main" id="{D3144441-6692-406C-B34D-7F0FE9CC569D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ED23A773-957A-4694-92B9-A76257051533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8CB15570-BB0D-410A-8C9E-4F55E3581100}"/>
                  </a:ext>
                </a:extLst>
              </p:cNvPr>
              <p:cNvCxnSpPr>
                <a:stCxn id="28" idx="4"/>
                <a:endCxn id="23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5213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스팸 키워드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70FC-93A3-40E5-8620-594D8C6F3E8C}"/>
              </a:ext>
            </a:extLst>
          </p:cNvPr>
          <p:cNvSpPr txBox="1"/>
          <p:nvPr/>
        </p:nvSpPr>
        <p:spPr>
          <a:xfrm>
            <a:off x="812612" y="2124075"/>
            <a:ext cx="595111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추가하려면 저장할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DB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테이블이 있어야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추가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삭제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api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kore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뷰에서 리스트를 보여주기 직전에 필터링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하면 끝일 줄 알았는데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리액션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MSA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가 따로 있어서 </a:t>
            </a:r>
            <a:r>
              <a:rPr lang="en-US" altLang="ko-KR" sz="1800" kern="1200" dirty="0" err="1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api</a:t>
            </a:r>
            <a:r>
              <a:rPr lang="en-US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 </a:t>
            </a:r>
            <a:r>
              <a:rPr lang="ko-KR" altLang="ko-KR" sz="1800" kern="1200" dirty="0">
                <a:solidFill>
                  <a:srgbClr val="000000"/>
                </a:solidFill>
                <a:effectLst/>
                <a:latin typeface="LG Smart UI Regular" panose="020B0500000101010101" pitchFamily="50" charset="-127"/>
                <a:ea typeface="LG Smart UI Regular" panose="020B0500000101010101" pitchFamily="50" charset="-127"/>
                <a:cs typeface="+mn-cs"/>
              </a:rPr>
              <a:t>호출을 하면 보여줄 게시글 반환</a:t>
            </a:r>
            <a:endParaRPr lang="en-US" altLang="ko-KR" sz="1800" kern="1200" dirty="0">
              <a:solidFill>
                <a:srgbClr val="000000"/>
              </a:solidFill>
              <a:effectLst/>
              <a:latin typeface="LG Smart UI Regular" panose="020B0500000101010101" pitchFamily="50" charset="-127"/>
              <a:ea typeface="LG Smart UI Regular" panose="020B0500000101010101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일정한 개수의 게시글을 로드해야 하기 때문에 필터링하고 나면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로드해야 하는 게시글 수에 맞출 수 없는 사태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발생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개수 맞출 때까지 루프 돌리기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vs </a:t>
            </a:r>
            <a:r>
              <a:rPr lang="ko-KR" altLang="en-US" dirty="0">
                <a:latin typeface="LG Smart UI Bold" panose="020B0800000101010101" pitchFamily="50" charset="-127"/>
                <a:ea typeface="LG Smart UI Bold" panose="020B0800000101010101" pitchFamily="50" charset="-127"/>
              </a:rPr>
              <a:t>모자라지 않게 넉넉히 가져오기</a:t>
            </a:r>
            <a:endParaRPr lang="en-US" altLang="ko-KR" dirty="0">
              <a:latin typeface="LG Smart UI Bold" panose="020B0800000101010101" pitchFamily="50" charset="-127"/>
              <a:ea typeface="LG Smart UI Bold" panose="020B0800000101010101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3D4D636-C3BF-4A28-B344-329E8CA6739B}"/>
              </a:ext>
            </a:extLst>
          </p:cNvPr>
          <p:cNvGrpSpPr/>
          <p:nvPr/>
        </p:nvGrpSpPr>
        <p:grpSpPr>
          <a:xfrm>
            <a:off x="6309360" y="2578356"/>
            <a:ext cx="5483931" cy="2648963"/>
            <a:chOff x="6309360" y="2578356"/>
            <a:chExt cx="5483931" cy="2648963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0503BB9-03C8-460E-A5C5-0A458F15069D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DACAF425-846F-4ABA-A40C-B276D469FD54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506E14C-722F-4443-A048-E7A73503E42D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0D77AD8-6341-4AE3-BCD8-938CD7F1E563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A4AA321F-7833-4CB3-95EF-D6AFC321A40E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0" name="직사각형 29">
                    <a:extLst>
                      <a:ext uri="{FF2B5EF4-FFF2-40B4-BE49-F238E27FC236}">
                        <a16:creationId xmlns:a16="http://schemas.microsoft.com/office/drawing/2014/main" id="{4666DC76-3014-449D-9A60-5AD24B3E6D14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직사각형 30">
                    <a:extLst>
                      <a:ext uri="{FF2B5EF4-FFF2-40B4-BE49-F238E27FC236}">
                        <a16:creationId xmlns:a16="http://schemas.microsoft.com/office/drawing/2014/main" id="{A0647981-82E4-40DB-88E0-87357ED0B45C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E7342777-EA79-4107-8707-D7780B479C81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직선 화살표 연결선 32">
                    <a:extLst>
                      <a:ext uri="{FF2B5EF4-FFF2-40B4-BE49-F238E27FC236}">
                        <a16:creationId xmlns:a16="http://schemas.microsoft.com/office/drawing/2014/main" id="{A0FD9885-A34F-4A6C-8A48-8532211CB5E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03CE3D4A-553E-4BE5-AC07-2BAE521EDA16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화살표 연결선 27">
                  <a:extLst>
                    <a:ext uri="{FF2B5EF4-FFF2-40B4-BE49-F238E27FC236}">
                      <a16:creationId xmlns:a16="http://schemas.microsoft.com/office/drawing/2014/main" id="{FE42338D-495E-48C5-A0D7-EEC75168C593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원통형 28">
                  <a:extLst>
                    <a:ext uri="{FF2B5EF4-FFF2-40B4-BE49-F238E27FC236}">
                      <a16:creationId xmlns:a16="http://schemas.microsoft.com/office/drawing/2014/main" id="{82D87C1A-E8F8-4B90-A808-E186D532E8D6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9735705F-75D1-4AEC-90B4-D6046FE93CF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B0A29EA8-A427-4150-97C3-F06A6BDF748D}"/>
                  </a:ext>
                </a:extLst>
              </p:cNvPr>
              <p:cNvCxnSpPr>
                <a:stCxn id="29" idx="4"/>
                <a:endCxn id="24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2" descr="유희왕 듀얼링크스] 2020년 7월 랭킹 듀얼 &amp;quot;카운터 데스페라도&amp;quot; 덱으로 듀얼킹 달성! (덱 레시피 / 리플레이 포함) : 네이버  블로그">
            <a:extLst>
              <a:ext uri="{FF2B5EF4-FFF2-40B4-BE49-F238E27FC236}">
                <a16:creationId xmlns:a16="http://schemas.microsoft.com/office/drawing/2014/main" id="{A089F8EA-B493-4F5A-B54F-FEABB8EE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20" y="1747042"/>
            <a:ext cx="3142160" cy="44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5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AEEB4F-F598-4A43-8B85-29422C84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95" y="1018490"/>
            <a:ext cx="2914650" cy="51625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F5326D-F1D0-49F1-9BFA-D7444C467634}"/>
              </a:ext>
            </a:extLst>
          </p:cNvPr>
          <p:cNvSpPr/>
          <p:nvPr/>
        </p:nvSpPr>
        <p:spPr>
          <a:xfrm>
            <a:off x="8397240" y="5455920"/>
            <a:ext cx="2689860" cy="586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0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210862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 서비스 개요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기획에서 받은 요청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801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AEEB4F-F598-4A43-8B85-29422C84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95" y="1018490"/>
            <a:ext cx="2914650" cy="51625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F5326D-F1D0-49F1-9BFA-D7444C467634}"/>
              </a:ext>
            </a:extLst>
          </p:cNvPr>
          <p:cNvSpPr/>
          <p:nvPr/>
        </p:nvSpPr>
        <p:spPr>
          <a:xfrm>
            <a:off x="8397240" y="5455920"/>
            <a:ext cx="2689860" cy="586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555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EE02096-B508-4B03-BCF3-FDD36145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12" y="3082574"/>
            <a:ext cx="7002212" cy="3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5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373F7D7-C75D-46E7-821C-75FFE0370EA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309360" y="2578356"/>
            <a:chExt cx="5483931" cy="264896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E4E99D9-443B-452E-BDD9-4DBB9C49A45A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4C659A57-CE2D-43BB-B60B-4CA3A67F4AD6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548A366-A34C-4918-9725-6B372F5D13FE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CD19D05B-93DD-4517-8882-6B7D38001778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13" name="그룹 12">
                  <a:extLst>
                    <a:ext uri="{FF2B5EF4-FFF2-40B4-BE49-F238E27FC236}">
                      <a16:creationId xmlns:a16="http://schemas.microsoft.com/office/drawing/2014/main" id="{FCD0D7EB-3FBE-42EF-AD20-405B1F41422F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18" name="직사각형 17">
                    <a:extLst>
                      <a:ext uri="{FF2B5EF4-FFF2-40B4-BE49-F238E27FC236}">
                        <a16:creationId xmlns:a16="http://schemas.microsoft.com/office/drawing/2014/main" id="{97D85E95-D097-4F1C-AC6A-AA877B075819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직사각형 18">
                    <a:extLst>
                      <a:ext uri="{FF2B5EF4-FFF2-40B4-BE49-F238E27FC236}">
                        <a16:creationId xmlns:a16="http://schemas.microsoft.com/office/drawing/2014/main" id="{FE63C592-317F-42B4-9A32-3C7A24FD17DD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" name="직선 화살표 연결선 19">
                    <a:extLst>
                      <a:ext uri="{FF2B5EF4-FFF2-40B4-BE49-F238E27FC236}">
                        <a16:creationId xmlns:a16="http://schemas.microsoft.com/office/drawing/2014/main" id="{DA0ADF26-023D-4FE0-814E-4B3F5B5D38EC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직선 화살표 연결선 20">
                    <a:extLst>
                      <a:ext uri="{FF2B5EF4-FFF2-40B4-BE49-F238E27FC236}">
                        <a16:creationId xmlns:a16="http://schemas.microsoft.com/office/drawing/2014/main" id="{9D044D5E-EC6E-43DB-8014-8C27E66C098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직선 화살표 연결선 13">
                  <a:extLst>
                    <a:ext uri="{FF2B5EF4-FFF2-40B4-BE49-F238E27FC236}">
                      <a16:creationId xmlns:a16="http://schemas.microsoft.com/office/drawing/2014/main" id="{304319D8-6210-4416-AF07-33D88DF3570B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화살표 연결선 15">
                  <a:extLst>
                    <a:ext uri="{FF2B5EF4-FFF2-40B4-BE49-F238E27FC236}">
                      <a16:creationId xmlns:a16="http://schemas.microsoft.com/office/drawing/2014/main" id="{4E3F89B7-5946-4C40-A679-AB2CD2F6A09C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원통형 16">
                  <a:extLst>
                    <a:ext uri="{FF2B5EF4-FFF2-40B4-BE49-F238E27FC236}">
                      <a16:creationId xmlns:a16="http://schemas.microsoft.com/office/drawing/2014/main" id="{8B1CF150-4CC7-40BE-B73A-57F9E6F21577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394430D-9924-4A52-9612-EB037BF240A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직선 화살표 연결선 11">
                <a:extLst>
                  <a:ext uri="{FF2B5EF4-FFF2-40B4-BE49-F238E27FC236}">
                    <a16:creationId xmlns:a16="http://schemas.microsoft.com/office/drawing/2014/main" id="{D274D9F4-B77C-4C0C-9178-72336BE440AA}"/>
                  </a:ext>
                </a:extLst>
              </p:cNvPr>
              <p:cNvCxnSpPr>
                <a:stCxn id="17" idx="4"/>
                <a:endCxn id="11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021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그리고 각 게시글의 규제 여부를 알아야 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조회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3F1E021-4876-4219-8720-7EEEE68F94EE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309360" y="2578356"/>
            <a:chExt cx="5483931" cy="2648963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0620E2B-192B-47D5-8C60-DC4E4868377C}"/>
                </a:ext>
              </a:extLst>
            </p:cNvPr>
            <p:cNvSpPr/>
            <p:nvPr/>
          </p:nvSpPr>
          <p:spPr>
            <a:xfrm>
              <a:off x="10282062" y="257835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68B109B-D8D6-404B-8675-1D6511C8525B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1037677" y="350371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9765A63-C293-4895-9D7E-C500193E3AE6}"/>
                </a:ext>
              </a:extLst>
            </p:cNvPr>
            <p:cNvGrpSpPr/>
            <p:nvPr/>
          </p:nvGrpSpPr>
          <p:grpSpPr>
            <a:xfrm>
              <a:off x="6309360" y="2578356"/>
              <a:ext cx="5483931" cy="2648963"/>
              <a:chOff x="6507480" y="2921256"/>
              <a:chExt cx="5483931" cy="2648963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EC164D6F-9C10-4838-B25A-CC520D6EF998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70479AB8-CD54-4BD3-B8A5-25A604F97424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4" name="직사각형 33">
                    <a:extLst>
                      <a:ext uri="{FF2B5EF4-FFF2-40B4-BE49-F238E27FC236}">
                        <a16:creationId xmlns:a16="http://schemas.microsoft.com/office/drawing/2014/main" id="{BA19C2A3-F1C3-4698-8A71-4F13D601E12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직사각형 34">
                    <a:extLst>
                      <a:ext uri="{FF2B5EF4-FFF2-40B4-BE49-F238E27FC236}">
                        <a16:creationId xmlns:a16="http://schemas.microsoft.com/office/drawing/2014/main" id="{7B9C19AD-C91D-4406-806F-45B91228EEDD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직선 화살표 연결선 35">
                    <a:extLst>
                      <a:ext uri="{FF2B5EF4-FFF2-40B4-BE49-F238E27FC236}">
                        <a16:creationId xmlns:a16="http://schemas.microsoft.com/office/drawing/2014/main" id="{2B077677-71A5-4913-8917-879903BCD66A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직선 화살표 연결선 36">
                    <a:extLst>
                      <a:ext uri="{FF2B5EF4-FFF2-40B4-BE49-F238E27FC236}">
                        <a16:creationId xmlns:a16="http://schemas.microsoft.com/office/drawing/2014/main" id="{F4B11A1A-346B-4809-A740-5E6AF72C047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직선 화살표 연결선 30">
                  <a:extLst>
                    <a:ext uri="{FF2B5EF4-FFF2-40B4-BE49-F238E27FC236}">
                      <a16:creationId xmlns:a16="http://schemas.microsoft.com/office/drawing/2014/main" id="{3B75394B-C9A8-4E60-8FFD-A8020554F0F6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화살표 연결선 31">
                  <a:extLst>
                    <a:ext uri="{FF2B5EF4-FFF2-40B4-BE49-F238E27FC236}">
                      <a16:creationId xmlns:a16="http://schemas.microsoft.com/office/drawing/2014/main" id="{A2B5A62E-64AD-4E0E-990C-E937917627A9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원통형 32">
                  <a:extLst>
                    <a:ext uri="{FF2B5EF4-FFF2-40B4-BE49-F238E27FC236}">
                      <a16:creationId xmlns:a16="http://schemas.microsoft.com/office/drawing/2014/main" id="{C55AA991-C0A7-45DC-9A99-B612316002A6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5CEAA2B2-F365-428E-894F-5A6E75658E5E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직선 화살표 연결선 28">
                <a:extLst>
                  <a:ext uri="{FF2B5EF4-FFF2-40B4-BE49-F238E27FC236}">
                    <a16:creationId xmlns:a16="http://schemas.microsoft.com/office/drawing/2014/main" id="{8273FDFE-1D28-4428-83E2-5E23ADDEB8A3}"/>
                  </a:ext>
                </a:extLst>
              </p:cNvPr>
              <p:cNvCxnSpPr>
                <a:stCxn id="33" idx="4"/>
                <a:endCxn id="28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2579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238935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그리고 각 게시글의 규제 여부를 알아야 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조회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914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373587" cy="2949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그리고 각 게시글의 규제 여부를 알아야 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조회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근데 스팸 키워드를 포함해서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필터링되는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글도 규제로 보고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목록에서 같이 볼 수 있어야 한다고 함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🤯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031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816016" cy="2949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그리고 각 게시글의 규제 여부를 알아야 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조회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근데 스팸 키워드를 포함해서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필터링되는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글도 규제로 보고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목록에서 같이 볼 수 있어야 한다고 함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🤯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배치 처리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16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819222" cy="3780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스크롤을 내리면 게시글이 추가로 로딩이 돼야 한다는데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로딩된 게시글이 많아지면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전체 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쓰기 어려울 것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제안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 없이 일단 전체 목록을 불러와야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그리고 각 게시글의 규제 여부를 알아야 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조회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근데 스팸 키워드를 포함해서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필터링되는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글도 규제로 보고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 err="1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규제글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목록에서 같이 볼 수 있어야 한다고 함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🤯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배치 처리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심지어 스팸 키워드를 포함해서 규제된 글을 따로 규제 해제하면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정상적으로 스토리에 노출되어야 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029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175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204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774064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72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티스토리 서비스 개요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122341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150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774064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188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774064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2133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869282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640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559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53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774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53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825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Elasticsearch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사용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309360" y="2578356"/>
              <a:chExt cx="5483931" cy="2648963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337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Elasticsearch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사용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FC68D0-C26E-4CF3-9B45-281ABC616BBF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3F1E021-4876-4219-8720-7EEEE68F94EE}"/>
                </a:ext>
              </a:extLst>
            </p:cNvPr>
            <p:cNvGrpSpPr/>
            <p:nvPr/>
          </p:nvGrpSpPr>
          <p:grpSpPr>
            <a:xfrm>
              <a:off x="6140455" y="928686"/>
              <a:ext cx="5483931" cy="4222387"/>
              <a:chOff x="6309360" y="1004932"/>
              <a:chExt cx="5483931" cy="4222387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0620E2B-192B-47D5-8C60-DC4E4868377C}"/>
                  </a:ext>
                </a:extLst>
              </p:cNvPr>
              <p:cNvSpPr/>
              <p:nvPr/>
            </p:nvSpPr>
            <p:spPr>
              <a:xfrm>
                <a:off x="10282062" y="2578356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Reaction MSA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E68B109B-D8D6-404B-8675-1D6511C8525B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11037677" y="3503710"/>
                <a:ext cx="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9765A63-C293-4895-9D7E-C500193E3AE6}"/>
                  </a:ext>
                </a:extLst>
              </p:cNvPr>
              <p:cNvGrpSpPr/>
              <p:nvPr/>
            </p:nvGrpSpPr>
            <p:grpSpPr>
              <a:xfrm>
                <a:off x="6309360" y="2578356"/>
                <a:ext cx="5483931" cy="2648963"/>
                <a:chOff x="6507480" y="2921256"/>
                <a:chExt cx="5483931" cy="2648963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EC164D6F-9C10-4838-B25A-CC520D6EF998}"/>
                    </a:ext>
                  </a:extLst>
                </p:cNvPr>
                <p:cNvGrpSpPr/>
                <p:nvPr/>
              </p:nvGrpSpPr>
              <p:grpSpPr>
                <a:xfrm>
                  <a:off x="6507480" y="2921256"/>
                  <a:ext cx="3497580" cy="2648963"/>
                  <a:chOff x="6954577" y="2689860"/>
                  <a:chExt cx="4658303" cy="3528060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70479AB8-CD54-4BD3-B8A5-25A604F97424}"/>
                      </a:ext>
                    </a:extLst>
                  </p:cNvPr>
                  <p:cNvGrpSpPr/>
                  <p:nvPr/>
                </p:nvGrpSpPr>
                <p:grpSpPr>
                  <a:xfrm>
                    <a:off x="6954577" y="2689860"/>
                    <a:ext cx="4658303" cy="1232446"/>
                    <a:chOff x="6957060" y="3276599"/>
                    <a:chExt cx="4655820" cy="1231789"/>
                  </a:xfrm>
                </p:grpSpPr>
                <p:sp>
                  <p:nvSpPr>
                    <p:cNvPr id="34" name="직사각형 33">
                      <a:extLst>
                        <a:ext uri="{FF2B5EF4-FFF2-40B4-BE49-F238E27FC236}">
                          <a16:creationId xmlns:a16="http://schemas.microsoft.com/office/drawing/2014/main" id="{BA19C2A3-F1C3-4698-8A71-4F13D601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706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 err="1">
                          <a:solidFill>
                            <a:schemeClr val="tx1"/>
                          </a:solidFill>
                        </a:rPr>
                        <a:t>backoffice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" name="직사각형 34">
                      <a:extLst>
                        <a:ext uri="{FF2B5EF4-FFF2-40B4-BE49-F238E27FC236}">
                          <a16:creationId xmlns:a16="http://schemas.microsoft.com/office/drawing/2014/main" id="{7B9C19AD-C91D-4406-806F-45B91228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1200" y="3276599"/>
                      <a:ext cx="2011680" cy="12317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kore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2B077677-71A5-4913-8917-879903BCD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68740" y="367284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4B11A1A-346B-4809-A740-5E6AF72C04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68740" y="4099560"/>
                      <a:ext cx="6324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직선 화살표 연결선 30">
                    <a:extLst>
                      <a:ext uri="{FF2B5EF4-FFF2-40B4-BE49-F238E27FC236}">
                        <a16:creationId xmlns:a16="http://schemas.microsoft.com/office/drawing/2014/main" id="{3B75394B-C9A8-4E60-8FFD-A8020554F0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91007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직선 화살표 연결선 31">
                    <a:extLst>
                      <a:ext uri="{FF2B5EF4-FFF2-40B4-BE49-F238E27FC236}">
                        <a16:creationId xmlns:a16="http://schemas.microsoft.com/office/drawing/2014/main" id="{A2B5A62E-64AD-4E0E-990C-E937917627A9}"/>
                      </a:ext>
                    </a:extLst>
                  </p:cNvPr>
                  <p:cNvCxnSpPr/>
                  <p:nvPr/>
                </p:nvCxnSpPr>
                <p:spPr>
                  <a:xfrm>
                    <a:off x="10837034" y="3922306"/>
                    <a:ext cx="0" cy="6631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원통형 32">
                    <a:extLst>
                      <a:ext uri="{FF2B5EF4-FFF2-40B4-BE49-F238E27FC236}">
                        <a16:creationId xmlns:a16="http://schemas.microsoft.com/office/drawing/2014/main" id="{C55AA991-C0A7-45DC-9A99-B612316002A6}"/>
                      </a:ext>
                    </a:extLst>
                  </p:cNvPr>
                  <p:cNvSpPr/>
                  <p:nvPr/>
                </p:nvSpPr>
                <p:spPr>
                  <a:xfrm>
                    <a:off x="9996281" y="4585423"/>
                    <a:ext cx="1227441" cy="1632497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MySQL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900" dirty="0" err="1">
                        <a:solidFill>
                          <a:schemeClr val="tx1"/>
                        </a:solidFill>
                      </a:rPr>
                      <a:t>SpamKeyword</a:t>
                    </a:r>
                    <a:endParaRPr lang="en-US" altLang="ko-KR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altLang="ko-KR" sz="800" dirty="0" err="1">
                        <a:solidFill>
                          <a:schemeClr val="tx1"/>
                        </a:solidFill>
                      </a:rPr>
                      <a:t>StoryRestricted</a:t>
                    </a:r>
                    <a:endParaRPr lang="en-US" altLang="ko-KR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5CEAA2B2-F365-428E-894F-5A6E75658E5E}"/>
                    </a:ext>
                  </a:extLst>
                </p:cNvPr>
                <p:cNvSpPr/>
                <p:nvPr/>
              </p:nvSpPr>
              <p:spPr>
                <a:xfrm>
                  <a:off x="10480182" y="4494680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java(Top)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8273FDFE-1D28-4428-83E2-5E23ADDEB8A3}"/>
                    </a:ext>
                  </a:extLst>
                </p:cNvPr>
                <p:cNvCxnSpPr>
                  <a:stCxn id="33" idx="4"/>
                  <a:endCxn id="28" idx="1"/>
                </p:cNvCxnSpPr>
                <p:nvPr/>
              </p:nvCxnSpPr>
              <p:spPr>
                <a:xfrm flipV="1">
                  <a:off x="9712870" y="4957357"/>
                  <a:ext cx="76731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8187A2B-6B2D-4E6D-B599-9E0A97CEEB5E}"/>
                  </a:ext>
                </a:extLst>
              </p:cNvPr>
              <p:cNvSpPr/>
              <p:nvPr/>
            </p:nvSpPr>
            <p:spPr>
              <a:xfrm>
                <a:off x="10282062" y="1004932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Kafka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E65F7CB-F5EB-4245-97DD-32D2CA8E35D7}"/>
                  </a:ext>
                </a:extLst>
              </p:cNvPr>
              <p:cNvSpPr/>
              <p:nvPr/>
            </p:nvSpPr>
            <p:spPr>
              <a:xfrm>
                <a:off x="8295710" y="1004932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Event Worker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3BF31C48-0648-4CA6-B60D-9B9DE4868F3A}"/>
                  </a:ext>
                </a:extLst>
              </p:cNvPr>
              <p:cNvSpPr/>
              <p:nvPr/>
            </p:nvSpPr>
            <p:spPr>
              <a:xfrm>
                <a:off x="6310407" y="1004932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ES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63CF14D-6BA9-457D-8E49-7331AF92FFF4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D2B5A612-FD50-4575-B808-1A03B4772E1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B261BE-1034-4B0E-AA2F-CCB2C8A6E232}"/>
              </a:ext>
            </a:extLst>
          </p:cNvPr>
          <p:cNvCxnSpPr>
            <a:stCxn id="23" idx="0"/>
            <a:endCxn id="38" idx="2"/>
          </p:cNvCxnSpPr>
          <p:nvPr/>
        </p:nvCxnSpPr>
        <p:spPr>
          <a:xfrm flipV="1">
            <a:off x="10868772" y="1854040"/>
            <a:ext cx="0" cy="648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4760D9A-700E-4BC3-BD3F-24DA9CD59731}"/>
              </a:ext>
            </a:extLst>
          </p:cNvPr>
          <p:cNvCxnSpPr>
            <a:stCxn id="38" idx="1"/>
            <a:endCxn id="39" idx="3"/>
          </p:cNvCxnSpPr>
          <p:nvPr/>
        </p:nvCxnSpPr>
        <p:spPr>
          <a:xfrm flipH="1">
            <a:off x="9638034" y="1391363"/>
            <a:ext cx="4751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9E1BC28-682F-490B-959A-9C37C86934AA}"/>
              </a:ext>
            </a:extLst>
          </p:cNvPr>
          <p:cNvCxnSpPr>
            <a:stCxn id="39" idx="1"/>
            <a:endCxn id="40" idx="3"/>
          </p:cNvCxnSpPr>
          <p:nvPr/>
        </p:nvCxnSpPr>
        <p:spPr>
          <a:xfrm flipH="1">
            <a:off x="7652731" y="1391363"/>
            <a:ext cx="4740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C1CEBEE-0F79-4350-8AD6-E5FB9B71AF46}"/>
              </a:ext>
            </a:extLst>
          </p:cNvPr>
          <p:cNvCxnSpPr/>
          <p:nvPr/>
        </p:nvCxnSpPr>
        <p:spPr>
          <a:xfrm>
            <a:off x="7651684" y="1854040"/>
            <a:ext cx="648070" cy="648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83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Elasticsearch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사용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너무 과한 거 같은데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940B389-A086-4B7C-B495-84A8DF7DFA01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5FC68D0-C26E-4CF3-9B45-281ABC616BBF}"/>
                </a:ext>
              </a:extLst>
            </p:cNvPr>
            <p:cNvGrpSpPr/>
            <p:nvPr/>
          </p:nvGrpSpPr>
          <p:grpSpPr>
            <a:xfrm>
              <a:off x="6140455" y="928686"/>
              <a:ext cx="5483931" cy="4222387"/>
              <a:chOff x="6140455" y="928686"/>
              <a:chExt cx="5483931" cy="4222387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A3F1E021-4876-4219-8720-7EEEE68F94EE}"/>
                  </a:ext>
                </a:extLst>
              </p:cNvPr>
              <p:cNvGrpSpPr/>
              <p:nvPr/>
            </p:nvGrpSpPr>
            <p:grpSpPr>
              <a:xfrm>
                <a:off x="6140455" y="928686"/>
                <a:ext cx="5483931" cy="4222387"/>
                <a:chOff x="6309360" y="1004932"/>
                <a:chExt cx="5483931" cy="4222387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F0620E2B-192B-47D5-8C60-DC4E4868377C}"/>
                    </a:ext>
                  </a:extLst>
                </p:cNvPr>
                <p:cNvSpPr/>
                <p:nvPr/>
              </p:nvSpPr>
              <p:spPr>
                <a:xfrm>
                  <a:off x="10282062" y="2578356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Reaction MSA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직선 화살표 연결선 23">
                  <a:extLst>
                    <a:ext uri="{FF2B5EF4-FFF2-40B4-BE49-F238E27FC236}">
                      <a16:creationId xmlns:a16="http://schemas.microsoft.com/office/drawing/2014/main" id="{E68B109B-D8D6-404B-8675-1D6511C8525B}"/>
                    </a:ext>
                  </a:extLst>
                </p:cNvPr>
                <p:cNvCxnSpPr>
                  <a:cxnSpLocks/>
                  <a:stCxn id="23" idx="2"/>
                </p:cNvCxnSpPr>
                <p:nvPr/>
              </p:nvCxnSpPr>
              <p:spPr>
                <a:xfrm>
                  <a:off x="11037677" y="3503710"/>
                  <a:ext cx="0" cy="6480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B9765A63-C293-4895-9D7E-C500193E3AE6}"/>
                    </a:ext>
                  </a:extLst>
                </p:cNvPr>
                <p:cNvGrpSpPr/>
                <p:nvPr/>
              </p:nvGrpSpPr>
              <p:grpSpPr>
                <a:xfrm>
                  <a:off x="6309360" y="2578356"/>
                  <a:ext cx="5483931" cy="2648963"/>
                  <a:chOff x="6507480" y="2921256"/>
                  <a:chExt cx="5483931" cy="2648963"/>
                </a:xfrm>
              </p:grpSpPr>
              <p:grpSp>
                <p:nvGrpSpPr>
                  <p:cNvPr id="26" name="그룹 25">
                    <a:extLst>
                      <a:ext uri="{FF2B5EF4-FFF2-40B4-BE49-F238E27FC236}">
                        <a16:creationId xmlns:a16="http://schemas.microsoft.com/office/drawing/2014/main" id="{EC164D6F-9C10-4838-B25A-CC520D6EF998}"/>
                      </a:ext>
                    </a:extLst>
                  </p:cNvPr>
                  <p:cNvGrpSpPr/>
                  <p:nvPr/>
                </p:nvGrpSpPr>
                <p:grpSpPr>
                  <a:xfrm>
                    <a:off x="6507480" y="2921256"/>
                    <a:ext cx="3497580" cy="2648963"/>
                    <a:chOff x="6954577" y="2689860"/>
                    <a:chExt cx="4658303" cy="3528060"/>
                  </a:xfrm>
                </p:grpSpPr>
                <p:grpSp>
                  <p:nvGrpSpPr>
                    <p:cNvPr id="30" name="그룹 29">
                      <a:extLst>
                        <a:ext uri="{FF2B5EF4-FFF2-40B4-BE49-F238E27FC236}">
                          <a16:creationId xmlns:a16="http://schemas.microsoft.com/office/drawing/2014/main" id="{70479AB8-CD54-4BD3-B8A5-25A604F974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54577" y="2689860"/>
                      <a:ext cx="4658303" cy="1232446"/>
                      <a:chOff x="6957060" y="3276599"/>
                      <a:chExt cx="4655820" cy="1231789"/>
                    </a:xfrm>
                  </p:grpSpPr>
                  <p:sp>
                    <p:nvSpPr>
                      <p:cNvPr id="34" name="직사각형 33">
                        <a:extLst>
                          <a:ext uri="{FF2B5EF4-FFF2-40B4-BE49-F238E27FC236}">
                            <a16:creationId xmlns:a16="http://schemas.microsoft.com/office/drawing/2014/main" id="{BA19C2A3-F1C3-4698-8A71-4F13D601E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7060" y="3276599"/>
                        <a:ext cx="2011680" cy="1231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600" dirty="0" err="1">
                            <a:solidFill>
                              <a:schemeClr val="tx1"/>
                            </a:solidFill>
                          </a:rPr>
                          <a:t>backoffice</a:t>
                        </a:r>
                        <a:endParaRPr lang="ko-KR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5" name="직사각형 34">
                        <a:extLst>
                          <a:ext uri="{FF2B5EF4-FFF2-40B4-BE49-F238E27FC236}">
                            <a16:creationId xmlns:a16="http://schemas.microsoft.com/office/drawing/2014/main" id="{7B9C19AD-C91D-4406-806F-45B91228EE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01200" y="3276599"/>
                        <a:ext cx="2011680" cy="1231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600" dirty="0">
                            <a:solidFill>
                              <a:schemeClr val="tx1"/>
                            </a:solidFill>
                          </a:rPr>
                          <a:t>kore</a:t>
                        </a:r>
                        <a:endParaRPr lang="ko-KR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6" name="직선 화살표 연결선 35">
                        <a:extLst>
                          <a:ext uri="{FF2B5EF4-FFF2-40B4-BE49-F238E27FC236}">
                            <a16:creationId xmlns:a16="http://schemas.microsoft.com/office/drawing/2014/main" id="{2B077677-71A5-4913-8917-879903BCD6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968740" y="3672840"/>
                        <a:ext cx="63246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직선 화살표 연결선 36">
                        <a:extLst>
                          <a:ext uri="{FF2B5EF4-FFF2-40B4-BE49-F238E27FC236}">
                            <a16:creationId xmlns:a16="http://schemas.microsoft.com/office/drawing/2014/main" id="{F4B11A1A-346B-4809-A740-5E6AF72C047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8968740" y="4099560"/>
                        <a:ext cx="63246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1" name="직선 화살표 연결선 30">
                      <a:extLst>
                        <a:ext uri="{FF2B5EF4-FFF2-40B4-BE49-F238E27FC236}">
                          <a16:creationId xmlns:a16="http://schemas.microsoft.com/office/drawing/2014/main" id="{3B75394B-C9A8-4E60-8FFD-A8020554F0F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391007" y="3922306"/>
                      <a:ext cx="0" cy="663117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직선 화살표 연결선 31">
                      <a:extLst>
                        <a:ext uri="{FF2B5EF4-FFF2-40B4-BE49-F238E27FC236}">
                          <a16:creationId xmlns:a16="http://schemas.microsoft.com/office/drawing/2014/main" id="{A2B5A62E-64AD-4E0E-990C-E937917627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837034" y="3922306"/>
                      <a:ext cx="0" cy="663117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원통형 32">
                      <a:extLst>
                        <a:ext uri="{FF2B5EF4-FFF2-40B4-BE49-F238E27FC236}">
                          <a16:creationId xmlns:a16="http://schemas.microsoft.com/office/drawing/2014/main" id="{C55AA991-C0A7-45DC-9A99-B61231600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6281" y="4585423"/>
                      <a:ext cx="1227441" cy="1632497"/>
                    </a:xfrm>
                    <a:prstGeom prst="ca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MySQL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SpamKeyword</a:t>
                      </a:r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StoryRestricted</a:t>
                      </a:r>
                      <a:endParaRPr lang="en-US" altLang="ko-KR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8" name="직사각형 27">
                    <a:extLst>
                      <a:ext uri="{FF2B5EF4-FFF2-40B4-BE49-F238E27FC236}">
                        <a16:creationId xmlns:a16="http://schemas.microsoft.com/office/drawing/2014/main" id="{5CEAA2B2-F365-428E-894F-5A6E75658E5E}"/>
                      </a:ext>
                    </a:extLst>
                  </p:cNvPr>
                  <p:cNvSpPr/>
                  <p:nvPr/>
                </p:nvSpPr>
                <p:spPr>
                  <a:xfrm>
                    <a:off x="10480182" y="4494680"/>
                    <a:ext cx="1511229" cy="9253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java(Top)</a:t>
                    </a:r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" name="직선 화살표 연결선 28">
                    <a:extLst>
                      <a:ext uri="{FF2B5EF4-FFF2-40B4-BE49-F238E27FC236}">
                        <a16:creationId xmlns:a16="http://schemas.microsoft.com/office/drawing/2014/main" id="{8273FDFE-1D28-4428-83E2-5E23ADDEB8A3}"/>
                      </a:ext>
                    </a:extLst>
                  </p:cNvPr>
                  <p:cNvCxnSpPr>
                    <a:stCxn id="33" idx="4"/>
                    <a:endCxn id="28" idx="1"/>
                  </p:cNvCxnSpPr>
                  <p:nvPr/>
                </p:nvCxnSpPr>
                <p:spPr>
                  <a:xfrm flipV="1">
                    <a:off x="9712870" y="4957357"/>
                    <a:ext cx="767312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98187A2B-6B2D-4E6D-B599-9E0A97CEEB5E}"/>
                    </a:ext>
                  </a:extLst>
                </p:cNvPr>
                <p:cNvSpPr/>
                <p:nvPr/>
              </p:nvSpPr>
              <p:spPr>
                <a:xfrm>
                  <a:off x="10282062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Kafka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2E65F7CB-F5EB-4245-97DD-32D2CA8E35D7}"/>
                    </a:ext>
                  </a:extLst>
                </p:cNvPr>
                <p:cNvSpPr/>
                <p:nvPr/>
              </p:nvSpPr>
              <p:spPr>
                <a:xfrm>
                  <a:off x="8295710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Event Worker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3BF31C48-0648-4CA6-B60D-9B9DE4868F3A}"/>
                    </a:ext>
                  </a:extLst>
                </p:cNvPr>
                <p:cNvSpPr/>
                <p:nvPr/>
              </p:nvSpPr>
              <p:spPr>
                <a:xfrm>
                  <a:off x="6310407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ES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" name="직선 화살표 연결선 4">
                <a:extLst>
                  <a:ext uri="{FF2B5EF4-FFF2-40B4-BE49-F238E27FC236}">
                    <a16:creationId xmlns:a16="http://schemas.microsoft.com/office/drawing/2014/main" id="{763CF14D-6BA9-457D-8E49-7331AF92FFF4}"/>
                  </a:ext>
                </a:extLst>
              </p:cNvPr>
              <p:cNvCxnSpPr/>
              <p:nvPr/>
            </p:nvCxnSpPr>
            <p:spPr>
              <a:xfrm flipH="1" flipV="1">
                <a:off x="9465087" y="3427464"/>
                <a:ext cx="64807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>
                <a:extLst>
                  <a:ext uri="{FF2B5EF4-FFF2-40B4-BE49-F238E27FC236}">
                    <a16:creationId xmlns:a16="http://schemas.microsoft.com/office/drawing/2014/main" id="{D2B5A612-FD50-4575-B808-1A03B4772E12}"/>
                  </a:ext>
                </a:extLst>
              </p:cNvPr>
              <p:cNvCxnSpPr/>
              <p:nvPr/>
            </p:nvCxnSpPr>
            <p:spPr>
              <a:xfrm>
                <a:off x="9638035" y="3427464"/>
                <a:ext cx="64807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직선 화살표 연결선 2">
              <a:extLst>
                <a:ext uri="{FF2B5EF4-FFF2-40B4-BE49-F238E27FC236}">
                  <a16:creationId xmlns:a16="http://schemas.microsoft.com/office/drawing/2014/main" id="{0CB261BE-1034-4B0E-AA2F-CCB2C8A6E232}"/>
                </a:ext>
              </a:extLst>
            </p:cNvPr>
            <p:cNvCxnSpPr>
              <a:stCxn id="23" idx="0"/>
              <a:endCxn id="38" idx="2"/>
            </p:cNvCxnSpPr>
            <p:nvPr/>
          </p:nvCxnSpPr>
          <p:spPr>
            <a:xfrm flipV="1">
              <a:off x="10868772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34760D9A-700E-4BC3-BD3F-24DA9CD59731}"/>
                </a:ext>
              </a:extLst>
            </p:cNvPr>
            <p:cNvCxnSpPr>
              <a:stCxn id="38" idx="1"/>
              <a:endCxn id="39" idx="3"/>
            </p:cNvCxnSpPr>
            <p:nvPr/>
          </p:nvCxnSpPr>
          <p:spPr>
            <a:xfrm flipH="1">
              <a:off x="9638034" y="1391363"/>
              <a:ext cx="4751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F9E1BC28-682F-490B-959A-9C37C86934AA}"/>
                </a:ext>
              </a:extLst>
            </p:cNvPr>
            <p:cNvCxnSpPr>
              <a:stCxn id="39" idx="1"/>
              <a:endCxn id="40" idx="3"/>
            </p:cNvCxnSpPr>
            <p:nvPr/>
          </p:nvCxnSpPr>
          <p:spPr>
            <a:xfrm flipH="1">
              <a:off x="7652731" y="1391363"/>
              <a:ext cx="4740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CC1CEBEE-0F79-4350-8AD6-E5FB9B71AF46}"/>
                </a:ext>
              </a:extLst>
            </p:cNvPr>
            <p:cNvCxnSpPr/>
            <p:nvPr/>
          </p:nvCxnSpPr>
          <p:spPr>
            <a:xfrm>
              <a:off x="7651684" y="1854040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778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472011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Elasticsearch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사용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너무 과한 거 같은데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아웃</a:t>
            </a:r>
            <a:endParaRPr lang="en-US" altLang="ko-KR" dirty="0">
              <a:solidFill>
                <a:srgbClr val="FF00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96D5A2C-357D-44E9-8A87-0EE118EA3F5F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58BC5AAD-2079-41D7-8E25-38E286420198}"/>
                </a:ext>
              </a:extLst>
            </p:cNvPr>
            <p:cNvGrpSpPr/>
            <p:nvPr/>
          </p:nvGrpSpPr>
          <p:grpSpPr>
            <a:xfrm>
              <a:off x="6140455" y="928686"/>
              <a:ext cx="5483931" cy="4222387"/>
              <a:chOff x="6140455" y="928686"/>
              <a:chExt cx="5483931" cy="4222387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FB33D767-3312-4669-A66C-192E5D14429E}"/>
                  </a:ext>
                </a:extLst>
              </p:cNvPr>
              <p:cNvGrpSpPr/>
              <p:nvPr/>
            </p:nvGrpSpPr>
            <p:grpSpPr>
              <a:xfrm>
                <a:off x="6140455" y="928686"/>
                <a:ext cx="5483931" cy="4222387"/>
                <a:chOff x="6309360" y="1004932"/>
                <a:chExt cx="5483931" cy="4222387"/>
              </a:xfrm>
            </p:grpSpPr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57D92070-E537-42B8-8F7E-E6B6EECD5E0B}"/>
                    </a:ext>
                  </a:extLst>
                </p:cNvPr>
                <p:cNvSpPr/>
                <p:nvPr/>
              </p:nvSpPr>
              <p:spPr>
                <a:xfrm>
                  <a:off x="10282062" y="2578356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Reaction MSA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1" name="직선 화살표 연결선 50">
                  <a:extLst>
                    <a:ext uri="{FF2B5EF4-FFF2-40B4-BE49-F238E27FC236}">
                      <a16:creationId xmlns:a16="http://schemas.microsoft.com/office/drawing/2014/main" id="{BCD485A2-04FF-404E-A27B-E0C8532A4EDA}"/>
                    </a:ext>
                  </a:extLst>
                </p:cNvPr>
                <p:cNvCxnSpPr>
                  <a:cxnSpLocks/>
                  <a:stCxn id="50" idx="2"/>
                </p:cNvCxnSpPr>
                <p:nvPr/>
              </p:nvCxnSpPr>
              <p:spPr>
                <a:xfrm>
                  <a:off x="11037677" y="3503710"/>
                  <a:ext cx="0" cy="6480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그룹 51">
                  <a:extLst>
                    <a:ext uri="{FF2B5EF4-FFF2-40B4-BE49-F238E27FC236}">
                      <a16:creationId xmlns:a16="http://schemas.microsoft.com/office/drawing/2014/main" id="{85705389-EAD0-43B8-877C-E58B9CA6CC68}"/>
                    </a:ext>
                  </a:extLst>
                </p:cNvPr>
                <p:cNvGrpSpPr/>
                <p:nvPr/>
              </p:nvGrpSpPr>
              <p:grpSpPr>
                <a:xfrm>
                  <a:off x="6309360" y="2578356"/>
                  <a:ext cx="5483931" cy="2648963"/>
                  <a:chOff x="6507480" y="2921256"/>
                  <a:chExt cx="5483931" cy="2648963"/>
                </a:xfrm>
              </p:grpSpPr>
              <p:grpSp>
                <p:nvGrpSpPr>
                  <p:cNvPr id="56" name="그룹 55">
                    <a:extLst>
                      <a:ext uri="{FF2B5EF4-FFF2-40B4-BE49-F238E27FC236}">
                        <a16:creationId xmlns:a16="http://schemas.microsoft.com/office/drawing/2014/main" id="{BC2BEE75-BEDD-4D59-BD0E-98DB30BDF8B0}"/>
                      </a:ext>
                    </a:extLst>
                  </p:cNvPr>
                  <p:cNvGrpSpPr/>
                  <p:nvPr/>
                </p:nvGrpSpPr>
                <p:grpSpPr>
                  <a:xfrm>
                    <a:off x="6507480" y="2921256"/>
                    <a:ext cx="3497580" cy="2648963"/>
                    <a:chOff x="6954577" y="2689860"/>
                    <a:chExt cx="4658303" cy="3528060"/>
                  </a:xfrm>
                </p:grpSpPr>
                <p:grpSp>
                  <p:nvGrpSpPr>
                    <p:cNvPr id="59" name="그룹 58">
                      <a:extLst>
                        <a:ext uri="{FF2B5EF4-FFF2-40B4-BE49-F238E27FC236}">
                          <a16:creationId xmlns:a16="http://schemas.microsoft.com/office/drawing/2014/main" id="{15CDC0E4-1EC8-4213-BC34-FE3FCB90D4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54577" y="2689860"/>
                      <a:ext cx="4658303" cy="1232446"/>
                      <a:chOff x="6957060" y="3276599"/>
                      <a:chExt cx="4655820" cy="1231789"/>
                    </a:xfrm>
                  </p:grpSpPr>
                  <p:sp>
                    <p:nvSpPr>
                      <p:cNvPr id="63" name="직사각형 62">
                        <a:extLst>
                          <a:ext uri="{FF2B5EF4-FFF2-40B4-BE49-F238E27FC236}">
                            <a16:creationId xmlns:a16="http://schemas.microsoft.com/office/drawing/2014/main" id="{108E5B20-0CEC-49E5-BE34-8160806F2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7060" y="3276599"/>
                        <a:ext cx="2011680" cy="1231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600" dirty="0" err="1">
                            <a:solidFill>
                              <a:schemeClr val="tx1"/>
                            </a:solidFill>
                          </a:rPr>
                          <a:t>backoffice</a:t>
                        </a:r>
                        <a:endParaRPr lang="ko-KR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4" name="직사각형 63">
                        <a:extLst>
                          <a:ext uri="{FF2B5EF4-FFF2-40B4-BE49-F238E27FC236}">
                            <a16:creationId xmlns:a16="http://schemas.microsoft.com/office/drawing/2014/main" id="{B3A868B6-4F53-43E7-8D2C-B9F601609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01200" y="3276599"/>
                        <a:ext cx="2011680" cy="1231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600" dirty="0">
                            <a:solidFill>
                              <a:schemeClr val="tx1"/>
                            </a:solidFill>
                          </a:rPr>
                          <a:t>kore</a:t>
                        </a:r>
                        <a:endParaRPr lang="ko-KR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65" name="직선 화살표 연결선 64">
                        <a:extLst>
                          <a:ext uri="{FF2B5EF4-FFF2-40B4-BE49-F238E27FC236}">
                            <a16:creationId xmlns:a16="http://schemas.microsoft.com/office/drawing/2014/main" id="{9848BA2D-B0C2-4106-BCFF-A4B35AAD331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968740" y="3672840"/>
                        <a:ext cx="63246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직선 화살표 연결선 65">
                        <a:extLst>
                          <a:ext uri="{FF2B5EF4-FFF2-40B4-BE49-F238E27FC236}">
                            <a16:creationId xmlns:a16="http://schemas.microsoft.com/office/drawing/2014/main" id="{7242968E-26F1-4D0C-9DD8-2798EA5E379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8968740" y="4099560"/>
                        <a:ext cx="63246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0" name="직선 화살표 연결선 59">
                      <a:extLst>
                        <a:ext uri="{FF2B5EF4-FFF2-40B4-BE49-F238E27FC236}">
                          <a16:creationId xmlns:a16="http://schemas.microsoft.com/office/drawing/2014/main" id="{BD440E14-3F9F-45A1-9AB1-41D13C7EAD7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391007" y="3922306"/>
                      <a:ext cx="0" cy="663117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직선 화살표 연결선 60">
                      <a:extLst>
                        <a:ext uri="{FF2B5EF4-FFF2-40B4-BE49-F238E27FC236}">
                          <a16:creationId xmlns:a16="http://schemas.microsoft.com/office/drawing/2014/main" id="{EC80D324-FB67-454A-A0A9-262BDA42602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837034" y="3922306"/>
                      <a:ext cx="0" cy="663117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원통형 61">
                      <a:extLst>
                        <a:ext uri="{FF2B5EF4-FFF2-40B4-BE49-F238E27FC236}">
                          <a16:creationId xmlns:a16="http://schemas.microsoft.com/office/drawing/2014/main" id="{1D98C1E1-7C45-444E-9E09-653F401FE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6281" y="4585423"/>
                      <a:ext cx="1227441" cy="1632497"/>
                    </a:xfrm>
                    <a:prstGeom prst="ca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MySQL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900" dirty="0" err="1">
                          <a:solidFill>
                            <a:schemeClr val="tx1"/>
                          </a:solidFill>
                        </a:rPr>
                        <a:t>SpamKeyword</a:t>
                      </a:r>
                      <a:endParaRPr lang="en-US" altLang="ko-KR" sz="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800" dirty="0" err="1">
                          <a:solidFill>
                            <a:schemeClr val="tx1"/>
                          </a:solidFill>
                        </a:rPr>
                        <a:t>StoryRestricted</a:t>
                      </a:r>
                      <a:endParaRPr lang="en-US" altLang="ko-KR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7" name="직사각형 56">
                    <a:extLst>
                      <a:ext uri="{FF2B5EF4-FFF2-40B4-BE49-F238E27FC236}">
                        <a16:creationId xmlns:a16="http://schemas.microsoft.com/office/drawing/2014/main" id="{E9E5E94D-65F8-4D97-8B88-2E2DDED765F2}"/>
                      </a:ext>
                    </a:extLst>
                  </p:cNvPr>
                  <p:cNvSpPr/>
                  <p:nvPr/>
                </p:nvSpPr>
                <p:spPr>
                  <a:xfrm>
                    <a:off x="10480182" y="4494680"/>
                    <a:ext cx="1511229" cy="9253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java(Top)</a:t>
                    </a:r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직선 화살표 연결선 57">
                    <a:extLst>
                      <a:ext uri="{FF2B5EF4-FFF2-40B4-BE49-F238E27FC236}">
                        <a16:creationId xmlns:a16="http://schemas.microsoft.com/office/drawing/2014/main" id="{D7ECCC13-85A8-426F-A3CF-6F8AFC715CF9}"/>
                      </a:ext>
                    </a:extLst>
                  </p:cNvPr>
                  <p:cNvCxnSpPr>
                    <a:stCxn id="62" idx="4"/>
                    <a:endCxn id="57" idx="1"/>
                  </p:cNvCxnSpPr>
                  <p:nvPr/>
                </p:nvCxnSpPr>
                <p:spPr>
                  <a:xfrm flipV="1">
                    <a:off x="9712870" y="4957357"/>
                    <a:ext cx="767312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F84E1EB5-4EC0-4530-A75E-F4E8D92AE55F}"/>
                    </a:ext>
                  </a:extLst>
                </p:cNvPr>
                <p:cNvSpPr/>
                <p:nvPr/>
              </p:nvSpPr>
              <p:spPr>
                <a:xfrm>
                  <a:off x="10282062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Kafka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AED34D3-CA7A-471F-BE2D-460F7195B057}"/>
                    </a:ext>
                  </a:extLst>
                </p:cNvPr>
                <p:cNvSpPr/>
                <p:nvPr/>
              </p:nvSpPr>
              <p:spPr>
                <a:xfrm>
                  <a:off x="8295710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Event Worker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E00AD3AF-71E8-4E5C-9274-81922879765F}"/>
                    </a:ext>
                  </a:extLst>
                </p:cNvPr>
                <p:cNvSpPr/>
                <p:nvPr/>
              </p:nvSpPr>
              <p:spPr>
                <a:xfrm>
                  <a:off x="6310407" y="1004932"/>
                  <a:ext cx="1511229" cy="9253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>
                      <a:solidFill>
                        <a:schemeClr val="tx1"/>
                      </a:solidFill>
                    </a:rPr>
                    <a:t>ES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8" name="직선 화살표 연결선 47">
                <a:extLst>
                  <a:ext uri="{FF2B5EF4-FFF2-40B4-BE49-F238E27FC236}">
                    <a16:creationId xmlns:a16="http://schemas.microsoft.com/office/drawing/2014/main" id="{DA5370AD-BDAA-4F82-A816-239D99859D37}"/>
                  </a:ext>
                </a:extLst>
              </p:cNvPr>
              <p:cNvCxnSpPr/>
              <p:nvPr/>
            </p:nvCxnSpPr>
            <p:spPr>
              <a:xfrm flipH="1" flipV="1">
                <a:off x="9465087" y="3427464"/>
                <a:ext cx="64807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화살표 연결선 48">
                <a:extLst>
                  <a:ext uri="{FF2B5EF4-FFF2-40B4-BE49-F238E27FC236}">
                    <a16:creationId xmlns:a16="http://schemas.microsoft.com/office/drawing/2014/main" id="{8241E1D9-EEA9-4E45-BE2E-8CE9EDBACD32}"/>
                  </a:ext>
                </a:extLst>
              </p:cNvPr>
              <p:cNvCxnSpPr/>
              <p:nvPr/>
            </p:nvCxnSpPr>
            <p:spPr>
              <a:xfrm>
                <a:off x="9638035" y="3427464"/>
                <a:ext cx="648070" cy="648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A1E3C2C7-0D1E-4A0F-A732-8F8045BA13A4}"/>
                </a:ext>
              </a:extLst>
            </p:cNvPr>
            <p:cNvCxnSpPr>
              <a:stCxn id="50" idx="0"/>
              <a:endCxn id="53" idx="2"/>
            </p:cNvCxnSpPr>
            <p:nvPr/>
          </p:nvCxnSpPr>
          <p:spPr>
            <a:xfrm flipV="1">
              <a:off x="10868772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6990255C-19C0-4F02-A49C-E271B9DE4803}"/>
                </a:ext>
              </a:extLst>
            </p:cNvPr>
            <p:cNvCxnSpPr>
              <a:stCxn id="53" idx="1"/>
              <a:endCxn id="54" idx="3"/>
            </p:cNvCxnSpPr>
            <p:nvPr/>
          </p:nvCxnSpPr>
          <p:spPr>
            <a:xfrm flipH="1">
              <a:off x="9638034" y="1391363"/>
              <a:ext cx="4751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75373FB5-E02F-4C63-9907-84FDC1C41341}"/>
                </a:ext>
              </a:extLst>
            </p:cNvPr>
            <p:cNvCxnSpPr>
              <a:stCxn id="54" idx="1"/>
              <a:endCxn id="55" idx="3"/>
            </p:cNvCxnSpPr>
            <p:nvPr/>
          </p:nvCxnSpPr>
          <p:spPr>
            <a:xfrm flipH="1">
              <a:off x="7652731" y="1391363"/>
              <a:ext cx="4740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B102E8E3-0F00-427F-8EE1-3428450B3D4E}"/>
                </a:ext>
              </a:extLst>
            </p:cNvPr>
            <p:cNvCxnSpPr/>
            <p:nvPr/>
          </p:nvCxnSpPr>
          <p:spPr>
            <a:xfrm>
              <a:off x="7651684" y="1854040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97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티스토리 서비스 개요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2661306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가입형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설치형 블로그 서비스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5175FF-BFE1-4584-927A-7A0E2C56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18" y="1961661"/>
            <a:ext cx="7914744" cy="39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17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5575565" cy="419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테이블에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keyword,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isExcepted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컬럼 추가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페이지네이션을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구현하려고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불가능한 스펙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다음 페이지로만 이동하게끔 구현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검색을 하려고 봤더니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글을 불러와서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contains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등을 통해 포함 여부 확인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DB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LIKE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절로 키워드 포함 게시글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SELECT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느려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Elasticsearch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사용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 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너무 과한 거 같은데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아웃</a:t>
            </a:r>
            <a:endParaRPr lang="en-US" altLang="ko-KR" dirty="0">
              <a:solidFill>
                <a:srgbClr val="FF00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8.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남은 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규제 테이블에서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8. </a:t>
            </a:r>
            <a:r>
              <a:rPr lang="ko-KR" altLang="en-US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남은 일</a:t>
            </a:r>
            <a:r>
              <a:rPr lang="en-US" altLang="ko-KR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키워드를 포함하는 게시글 규제 배치 작성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2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07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259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0789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368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0789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033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0789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142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520789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47C596-A1B4-4AB4-BA76-F0C28CF8F7F2}"/>
              </a:ext>
            </a:extLst>
          </p:cNvPr>
          <p:cNvGrpSpPr/>
          <p:nvPr/>
        </p:nvGrpSpPr>
        <p:grpSpPr>
          <a:xfrm>
            <a:off x="6140455" y="2502110"/>
            <a:ext cx="5483931" cy="2648963"/>
            <a:chOff x="6140455" y="2502110"/>
            <a:chExt cx="5483931" cy="2648963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065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253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3CD5A09-3B8C-400D-94CD-B5AEA6FD29FF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7D92070-E537-42B8-8F7E-E6B6EECD5E0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BCD485A2-04FF-404E-A27B-E0C8532A4EDA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85705389-EAD0-43B8-877C-E58B9CA6CC68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BC2BEE75-BEDD-4D59-BD0E-98DB30BDF8B0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15CDC0E4-1EC8-4213-BC34-FE3FCB90D4E1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108E5B20-0CEC-49E5-BE34-8160806F28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B3A868B6-4F53-43E7-8D2C-B9F60160925A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5" name="직선 화살표 연결선 64">
                    <a:extLst>
                      <a:ext uri="{FF2B5EF4-FFF2-40B4-BE49-F238E27FC236}">
                        <a16:creationId xmlns:a16="http://schemas.microsoft.com/office/drawing/2014/main" id="{9848BA2D-B0C2-4106-BCFF-A4B35AAD3318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직선 화살표 연결선 65">
                    <a:extLst>
                      <a:ext uri="{FF2B5EF4-FFF2-40B4-BE49-F238E27FC236}">
                        <a16:creationId xmlns:a16="http://schemas.microsoft.com/office/drawing/2014/main" id="{7242968E-26F1-4D0C-9DD8-2798EA5E37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직선 화살표 연결선 59">
                  <a:extLst>
                    <a:ext uri="{FF2B5EF4-FFF2-40B4-BE49-F238E27FC236}">
                      <a16:creationId xmlns:a16="http://schemas.microsoft.com/office/drawing/2014/main" id="{BD440E14-3F9F-45A1-9AB1-41D13C7EAD71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>
                  <a:extLst>
                    <a:ext uri="{FF2B5EF4-FFF2-40B4-BE49-F238E27FC236}">
                      <a16:creationId xmlns:a16="http://schemas.microsoft.com/office/drawing/2014/main" id="{EC80D324-FB67-454A-A0A9-262BDA426020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원통형 61">
                  <a:extLst>
                    <a:ext uri="{FF2B5EF4-FFF2-40B4-BE49-F238E27FC236}">
                      <a16:creationId xmlns:a16="http://schemas.microsoft.com/office/drawing/2014/main" id="{1D98C1E1-7C45-444E-9E09-653F401FE781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E9E5E94D-65F8-4D97-8B88-2E2DDED765F2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7ECCC13-85A8-426F-A3CF-6F8AFC715CF9}"/>
                  </a:ext>
                </a:extLst>
              </p:cNvPr>
              <p:cNvCxnSpPr>
                <a:cxnSpLocks/>
                <a:stCxn id="62" idx="4"/>
                <a:endCxn id="57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DA5370AD-BDAA-4F82-A816-239D99859D37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241E1D9-EEA9-4E45-BE2E-8CE9EDBACD32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52401E0-964A-494A-A702-7D45D891D207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D350B3D9-5FAC-456B-B292-0DAF6BF567B0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272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EAA38F3-8E9A-4EBA-9E62-8F3C532CE0B1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CC32992-8EC4-4511-8BE8-DB4246264DBA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1782BF76-9B95-4754-9D5E-A57F09A21E7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BE7E329-F26F-41B5-A1AF-6B4D8F62A2F7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0D07D852-195F-460F-9E97-4BEF5C8CF217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3" name="그룹 32">
                  <a:extLst>
                    <a:ext uri="{FF2B5EF4-FFF2-40B4-BE49-F238E27FC236}">
                      <a16:creationId xmlns:a16="http://schemas.microsoft.com/office/drawing/2014/main" id="{5A884B26-2CB5-4918-8143-2018D89D10AD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7" name="직사각형 36">
                    <a:extLst>
                      <a:ext uri="{FF2B5EF4-FFF2-40B4-BE49-F238E27FC236}">
                        <a16:creationId xmlns:a16="http://schemas.microsoft.com/office/drawing/2014/main" id="{04B4648C-0165-4DE4-827D-B86468B8B061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95FCE4A9-6959-4F90-BFB4-AD3CCEFC9C11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직선 화살표 연결선 38">
                    <a:extLst>
                      <a:ext uri="{FF2B5EF4-FFF2-40B4-BE49-F238E27FC236}">
                        <a16:creationId xmlns:a16="http://schemas.microsoft.com/office/drawing/2014/main" id="{98AFC720-9D48-41B2-A175-9A076CC99B3A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2F5074C1-15E1-44EA-B118-F5EA3256760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직선 화살표 연결선 33">
                  <a:extLst>
                    <a:ext uri="{FF2B5EF4-FFF2-40B4-BE49-F238E27FC236}">
                      <a16:creationId xmlns:a16="http://schemas.microsoft.com/office/drawing/2014/main" id="{F0B42CDF-51E3-4733-B2AF-49B9B5AFB5EA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52ED4801-414A-49CA-A17B-01F524711852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원통형 35">
                  <a:extLst>
                    <a:ext uri="{FF2B5EF4-FFF2-40B4-BE49-F238E27FC236}">
                      <a16:creationId xmlns:a16="http://schemas.microsoft.com/office/drawing/2014/main" id="{97E7C8B2-3A8D-4D8B-91E9-0118282F618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611A9DFE-31C0-446D-9733-735C4F2823E6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0EC70386-AFD1-4EE7-A241-EE3DAB04B18A}"/>
                  </a:ext>
                </a:extLst>
              </p:cNvPr>
              <p:cNvCxnSpPr>
                <a:cxnSpLocks/>
                <a:stCxn id="36" idx="4"/>
                <a:endCxn id="31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7032313E-29D4-48FB-A3E0-7276DC0EC583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F41D32DF-7042-4A0C-8037-F34F0DE843CB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BEC7A23B-7055-4239-B0CF-245D9A6F7AF5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960F22C2-3848-4C20-8038-7CFE89B2EF5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716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DFC0982E-701C-4775-B938-70E1C9A65F65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0B898E9-3067-4EBF-AB70-2A1487DC66BB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F636D83-740D-46E1-8DD1-556BCBF8CDAE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445A492-1876-4A35-BE41-21A5033D8747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1125106A-B2C1-401C-9E83-FD69BDA95C4B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9757D1A1-9C84-468D-9337-604D8763F430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69E0E048-F9E2-4988-AF18-6F5E52A51BD3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3434DE5D-917B-47DA-983A-ECF3DB39401B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5C8F7BD3-A021-4EBE-AAD1-C3102EB1ADBD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30C82722-7FB4-4227-B1C9-29F6CAA5E35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7AEE286B-6E03-4DCA-A244-835FB92034FF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E43CFE4D-407D-4861-91D5-ED9580969AA5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8164B933-39C3-4E43-B5B0-89948B1F18CD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63D7370E-8010-4E14-9DBE-42267660AFE9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D7F6436E-8CA1-41BB-8F5A-0EBFDFF855C5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5368310D-82C6-466E-B945-32E2D3D403C8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79849DC-FA39-44B5-A310-72040B93A729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DBDC750-672C-4706-AA76-4A347EBB2041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CF8D524F-031B-4E76-948E-F2AA67EB8054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3AA661-E517-45BA-B990-790E3870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58" y="1341656"/>
            <a:ext cx="10566776" cy="52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6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 기능 구현 완료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(11/8 ~ 12/17)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00605D-BDBA-4F5D-8A78-0734BCECFB06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9B6E28B-901A-481F-96F8-A98229069608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E535170-01E6-41FE-8788-A5218995BC2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75FC3B1-7D66-429A-B266-1E36A6BE983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8BD019C6-D633-4351-923D-47A2FF729E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2FBF2313-E79A-4859-9A8A-27AD071F369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E0024532-05B6-4AE2-8AB5-1B7020E400D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BCB43E5D-AC41-4866-AD26-6BE7AA5CA9A9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CE404BC-0FE6-4DA5-893E-6ACA20C620EF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0121FAD2-9411-445C-B9EC-9D03190A98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33261943-0B05-4372-A407-0B3690A5CCB4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B9A19000-CBA9-4E16-8FE1-DF5D9B9F9FCF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F20651B3-F9AC-4B61-B95B-6BF50A85F5F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7D6216A-D51A-43C3-8D0E-47204516FB0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ED81196-B01F-4E6F-9840-357CF594B80D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15481EC-5607-40EA-82B9-3862D5A6E212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BD7DEE-3DB9-4E30-B70B-D1501FAB11B6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F802059-51D7-4847-9881-05505394FFB2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B8CF672B-EC3D-4988-BB0B-9EE94218DA7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05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티스토리 서비스 개요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4937570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가입형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설치형 블로그 서비스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 외에도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아무도 사용 안 할 것 같은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피드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포럼 기능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52EA67A-7B44-4402-978F-5F692C24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259" y="2124075"/>
            <a:ext cx="5152129" cy="35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3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 기능 구현 완료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(11/8 ~ 12/17)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00605D-BDBA-4F5D-8A78-0734BCECFB06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9B6E28B-901A-481F-96F8-A98229069608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E535170-01E6-41FE-8788-A5218995BC2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75FC3B1-7D66-429A-B266-1E36A6BE983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8BD019C6-D633-4351-923D-47A2FF729E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2FBF2313-E79A-4859-9A8A-27AD071F369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E0024532-05B6-4AE2-8AB5-1B7020E400D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BCB43E5D-AC41-4866-AD26-6BE7AA5CA9A9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CE404BC-0FE6-4DA5-893E-6ACA20C620EF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0121FAD2-9411-445C-B9EC-9D03190A98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33261943-0B05-4372-A407-0B3690A5CCB4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B9A19000-CBA9-4E16-8FE1-DF5D9B9F9FCF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F20651B3-F9AC-4B61-B95B-6BF50A85F5F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7D6216A-D51A-43C3-8D0E-47204516FB0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ED81196-B01F-4E6F-9840-357CF594B80D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15481EC-5607-40EA-82B9-3862D5A6E212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BD7DEE-3DB9-4E30-B70B-D1501FAB11B6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F802059-51D7-4847-9881-05505394FFB2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B8CF672B-EC3D-4988-BB0B-9EE94218DA7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EE8DAC9B-558E-40EF-A9AF-0CCD690D9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489596"/>
            <a:ext cx="9768840" cy="58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0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 기능 구현 완료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(11/8 ~ 12/17)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00605D-BDBA-4F5D-8A78-0734BCECFB06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9B6E28B-901A-481F-96F8-A98229069608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E535170-01E6-41FE-8788-A5218995BC2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75FC3B1-7D66-429A-B266-1E36A6BE983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8BD019C6-D633-4351-923D-47A2FF729E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2FBF2313-E79A-4859-9A8A-27AD071F369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E0024532-05B6-4AE2-8AB5-1B7020E400D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BCB43E5D-AC41-4866-AD26-6BE7AA5CA9A9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CE404BC-0FE6-4DA5-893E-6ACA20C620EF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0121FAD2-9411-445C-B9EC-9D03190A98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33261943-0B05-4372-A407-0B3690A5CCB4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B9A19000-CBA9-4E16-8FE1-DF5D9B9F9FCF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F20651B3-F9AC-4B61-B95B-6BF50A85F5F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7D6216A-D51A-43C3-8D0E-47204516FB0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ED81196-B01F-4E6F-9840-357CF594B80D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15481EC-5607-40EA-82B9-3862D5A6E212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BD7DEE-3DB9-4E30-B70B-D1501FAB11B6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F802059-51D7-4847-9881-05505394FFB2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B8CF672B-EC3D-4988-BB0B-9EE94218DA7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ㄲ...끝났다!!! | 웹진 인벤 - 인벤">
            <a:extLst>
              <a:ext uri="{FF2B5EF4-FFF2-40B4-BE49-F238E27FC236}">
                <a16:creationId xmlns:a16="http://schemas.microsoft.com/office/drawing/2014/main" id="{C456D2A1-B6C1-48B1-9C83-591071E2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7" y="1612839"/>
            <a:ext cx="5712610" cy="41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94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 기능 구현 완료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(11/8 ~ 12/17)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00605D-BDBA-4F5D-8A78-0734BCECFB06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9B6E28B-901A-481F-96F8-A98229069608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E535170-01E6-41FE-8788-A5218995BC2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75FC3B1-7D66-429A-B266-1E36A6BE983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8BD019C6-D633-4351-923D-47A2FF729E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2FBF2313-E79A-4859-9A8A-27AD071F369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E0024532-05B6-4AE2-8AB5-1B7020E400D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BCB43E5D-AC41-4866-AD26-6BE7AA5CA9A9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CE404BC-0FE6-4DA5-893E-6ACA20C620EF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0121FAD2-9411-445C-B9EC-9D03190A98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33261943-0B05-4372-A407-0B3690A5CCB4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B9A19000-CBA9-4E16-8FE1-DF5D9B9F9FCF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F20651B3-F9AC-4B61-B95B-6BF50A85F5F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7D6216A-D51A-43C3-8D0E-47204516FB0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ED81196-B01F-4E6F-9840-357CF594B80D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15481EC-5607-40EA-82B9-3862D5A6E212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BD7DEE-3DB9-4E30-B70B-D1501FAB11B6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F802059-51D7-4847-9881-05505394FFB2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B8CF672B-EC3D-4988-BB0B-9EE94218DA7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ㄲ...끝났다!!! | 웹진 인벤 - 인벤">
            <a:extLst>
              <a:ext uri="{FF2B5EF4-FFF2-40B4-BE49-F238E27FC236}">
                <a16:creationId xmlns:a16="http://schemas.microsoft.com/office/drawing/2014/main" id="{C456D2A1-B6C1-48B1-9C83-591071E2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7" y="1612839"/>
            <a:ext cx="5712610" cy="41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>
            <a:extLst>
              <a:ext uri="{FF2B5EF4-FFF2-40B4-BE49-F238E27FC236}">
                <a16:creationId xmlns:a16="http://schemas.microsoft.com/office/drawing/2014/main" id="{41495EC2-EA55-4736-A0E9-5FDCF23F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2869"/>
            <a:ext cx="5715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38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개발 과정 </a:t>
            </a:r>
            <a:r>
              <a:rPr lang="en-US" altLang="ko-KR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- </a:t>
            </a:r>
            <a:r>
              <a:rPr lang="ko-KR" altLang="en-US" sz="20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스토리 규제 목록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A8987-3153-4DAA-913C-F4AFCA1AA843}"/>
              </a:ext>
            </a:extLst>
          </p:cNvPr>
          <p:cNvSpPr txBox="1"/>
          <p:nvPr/>
        </p:nvSpPr>
        <p:spPr>
          <a:xfrm>
            <a:off x="812612" y="2124075"/>
            <a:ext cx="4988866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9.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그냥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달 지난 게시글 삭제 배치는 쿼리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줄로 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10.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 포함 게시글 규제 배치는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…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작성된 게시글이 수정되는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스팸 키워드가 새롭게 등록되는 경우 고려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계속해서 전수 검사 필요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거대한 비용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 조건을 무시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이용하는 게 어떨지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승인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스펙 변경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11.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 기능 구현 완료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(11/8 ~ 12/17)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00605D-BDBA-4F5D-8A78-0734BCECFB06}"/>
              </a:ext>
            </a:extLst>
          </p:cNvPr>
          <p:cNvGrpSpPr/>
          <p:nvPr/>
        </p:nvGrpSpPr>
        <p:grpSpPr>
          <a:xfrm>
            <a:off x="6140455" y="928686"/>
            <a:ext cx="5483931" cy="4222387"/>
            <a:chOff x="6140455" y="928686"/>
            <a:chExt cx="5483931" cy="422238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9B6E28B-901A-481F-96F8-A98229069608}"/>
                </a:ext>
              </a:extLst>
            </p:cNvPr>
            <p:cNvSpPr/>
            <p:nvPr/>
          </p:nvSpPr>
          <p:spPr>
            <a:xfrm>
              <a:off x="10113157" y="2502110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Reaction MSA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E535170-01E6-41FE-8788-A5218995BC21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10868772" y="3427464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75FC3B1-7D66-429A-B266-1E36A6BE983E}"/>
                </a:ext>
              </a:extLst>
            </p:cNvPr>
            <p:cNvGrpSpPr/>
            <p:nvPr/>
          </p:nvGrpSpPr>
          <p:grpSpPr>
            <a:xfrm>
              <a:off x="6140455" y="2502110"/>
              <a:ext cx="5483931" cy="2648963"/>
              <a:chOff x="6507480" y="2921256"/>
              <a:chExt cx="5483931" cy="2648963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8BD019C6-D633-4351-923D-47A2FF729EFA}"/>
                  </a:ext>
                </a:extLst>
              </p:cNvPr>
              <p:cNvGrpSpPr/>
              <p:nvPr/>
            </p:nvGrpSpPr>
            <p:grpSpPr>
              <a:xfrm>
                <a:off x="6507480" y="2921256"/>
                <a:ext cx="3497580" cy="2648963"/>
                <a:chOff x="6954577" y="2689860"/>
                <a:chExt cx="4658303" cy="3528060"/>
              </a:xfrm>
            </p:grpSpPr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2FBF2313-E79A-4859-9A8A-27AD071F3699}"/>
                    </a:ext>
                  </a:extLst>
                </p:cNvPr>
                <p:cNvGrpSpPr/>
                <p:nvPr/>
              </p:nvGrpSpPr>
              <p:grpSpPr>
                <a:xfrm>
                  <a:off x="6954577" y="2689860"/>
                  <a:ext cx="4658303" cy="1232446"/>
                  <a:chOff x="6957060" y="3276599"/>
                  <a:chExt cx="4655820" cy="123178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E0024532-05B6-4AE2-8AB5-1B7020E400D5}"/>
                      </a:ext>
                    </a:extLst>
                  </p:cNvPr>
                  <p:cNvSpPr/>
                  <p:nvPr/>
                </p:nvSpPr>
                <p:spPr>
                  <a:xfrm>
                    <a:off x="695706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err="1">
                        <a:solidFill>
                          <a:schemeClr val="tx1"/>
                        </a:solidFill>
                      </a:rPr>
                      <a:t>backoffice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BCB43E5D-AC41-4866-AD26-6BE7AA5CA9A9}"/>
                      </a:ext>
                    </a:extLst>
                  </p:cNvPr>
                  <p:cNvSpPr/>
                  <p:nvPr/>
                </p:nvSpPr>
                <p:spPr>
                  <a:xfrm>
                    <a:off x="9601200" y="3276599"/>
                    <a:ext cx="2011680" cy="12317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>
                        <a:solidFill>
                          <a:schemeClr val="tx1"/>
                        </a:solidFill>
                      </a:rPr>
                      <a:t>kore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ECE404BC-0FE6-4DA5-893E-6ACA20C620EF}"/>
                      </a:ext>
                    </a:extLst>
                  </p:cNvPr>
                  <p:cNvCxnSpPr/>
                  <p:nvPr/>
                </p:nvCxnSpPr>
                <p:spPr>
                  <a:xfrm>
                    <a:off x="8968740" y="367284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0121FAD2-9411-445C-B9EC-9D03190A98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968740" y="4099560"/>
                    <a:ext cx="63246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33261943-0B05-4372-A407-0B3690A5CCB4}"/>
                    </a:ext>
                  </a:extLst>
                </p:cNvPr>
                <p:cNvCxnSpPr/>
                <p:nvPr/>
              </p:nvCxnSpPr>
              <p:spPr>
                <a:xfrm flipV="1">
                  <a:off x="10391007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B9A19000-CBA9-4E16-8FE1-DF5D9B9F9FCF}"/>
                    </a:ext>
                  </a:extLst>
                </p:cNvPr>
                <p:cNvCxnSpPr/>
                <p:nvPr/>
              </p:nvCxnSpPr>
              <p:spPr>
                <a:xfrm>
                  <a:off x="10837034" y="3922306"/>
                  <a:ext cx="0" cy="663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원통형 36">
                  <a:extLst>
                    <a:ext uri="{FF2B5EF4-FFF2-40B4-BE49-F238E27FC236}">
                      <a16:creationId xmlns:a16="http://schemas.microsoft.com/office/drawing/2014/main" id="{F20651B3-F9AC-4B61-B95B-6BF50A85F5F9}"/>
                    </a:ext>
                  </a:extLst>
                </p:cNvPr>
                <p:cNvSpPr/>
                <p:nvPr/>
              </p:nvSpPr>
              <p:spPr>
                <a:xfrm>
                  <a:off x="9996281" y="4585423"/>
                  <a:ext cx="1227441" cy="1632497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</a:rPr>
                    <a:t>MySQL</a:t>
                  </a:r>
                  <a:endParaRPr lang="en-US" altLang="ko-KR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900" dirty="0" err="1">
                      <a:solidFill>
                        <a:schemeClr val="tx1"/>
                      </a:solidFill>
                    </a:rPr>
                    <a:t>SpamKeyword</a:t>
                  </a:r>
                  <a:endParaRPr lang="en-US" altLang="ko-KR" sz="9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800" dirty="0" err="1">
                      <a:solidFill>
                        <a:schemeClr val="tx1"/>
                      </a:solidFill>
                    </a:rPr>
                    <a:t>StoryRestricted</a:t>
                  </a:r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7D6216A-D51A-43C3-8D0E-47204516FB00}"/>
                  </a:ext>
                </a:extLst>
              </p:cNvPr>
              <p:cNvSpPr/>
              <p:nvPr/>
            </p:nvSpPr>
            <p:spPr>
              <a:xfrm>
                <a:off x="10480182" y="4494680"/>
                <a:ext cx="1511229" cy="925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java(Top)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ED81196-B01F-4E6F-9840-357CF594B80D}"/>
                  </a:ext>
                </a:extLst>
              </p:cNvPr>
              <p:cNvCxnSpPr>
                <a:cxnSpLocks/>
                <a:stCxn id="37" idx="4"/>
                <a:endCxn id="32" idx="1"/>
              </p:cNvCxnSpPr>
              <p:nvPr/>
            </p:nvCxnSpPr>
            <p:spPr>
              <a:xfrm flipV="1">
                <a:off x="9712870" y="4957357"/>
                <a:ext cx="76731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15481EC-5607-40EA-82B9-3862D5A6E212}"/>
                </a:ext>
              </a:extLst>
            </p:cNvPr>
            <p:cNvCxnSpPr/>
            <p:nvPr/>
          </p:nvCxnSpPr>
          <p:spPr>
            <a:xfrm flipH="1" flipV="1">
              <a:off x="9465087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5EBD7DEE-3DB9-4E30-B70B-D1501FAB11B6}"/>
                </a:ext>
              </a:extLst>
            </p:cNvPr>
            <p:cNvCxnSpPr/>
            <p:nvPr/>
          </p:nvCxnSpPr>
          <p:spPr>
            <a:xfrm>
              <a:off x="9638035" y="3427464"/>
              <a:ext cx="64807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F802059-51D7-4847-9881-05505394FFB2}"/>
                </a:ext>
              </a:extLst>
            </p:cNvPr>
            <p:cNvSpPr/>
            <p:nvPr/>
          </p:nvSpPr>
          <p:spPr>
            <a:xfrm>
              <a:off x="8126805" y="928686"/>
              <a:ext cx="1511229" cy="92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B8CF672B-EC3D-4988-BB0B-9EE94218DA79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19" y="1854040"/>
              <a:ext cx="0" cy="648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F68D286-29D4-45FB-B208-C050F1818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68" y="922595"/>
            <a:ext cx="5099864" cy="50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7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210862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 서비스 개요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기획에서 받은 요청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188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결론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F95C4-24D7-4842-94C2-595FBCE583C9}"/>
              </a:ext>
            </a:extLst>
          </p:cNvPr>
          <p:cNvSpPr txBox="1"/>
          <p:nvPr/>
        </p:nvSpPr>
        <p:spPr>
          <a:xfrm>
            <a:off x="812612" y="2124075"/>
            <a:ext cx="1625766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일단 돌아는 간다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72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결론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F95C4-24D7-4842-94C2-595FBCE583C9}"/>
              </a:ext>
            </a:extLst>
          </p:cNvPr>
          <p:cNvSpPr txBox="1"/>
          <p:nvPr/>
        </p:nvSpPr>
        <p:spPr>
          <a:xfrm>
            <a:off x="812612" y="2124075"/>
            <a:ext cx="5386411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일단 돌아는 간다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모르는 것들 투성이지만 그래도 뭔가 하다 보니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어떻게든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된다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842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결론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F95C4-24D7-4842-94C2-595FBCE583C9}"/>
              </a:ext>
            </a:extLst>
          </p:cNvPr>
          <p:cNvSpPr txBox="1"/>
          <p:nvPr/>
        </p:nvSpPr>
        <p:spPr>
          <a:xfrm>
            <a:off x="812612" y="2124075"/>
            <a:ext cx="5386411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일단 돌아는 간다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모르는 것들 투성이지만 그래도 뭔가 하다 보니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어떻게든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된다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공부할 게 끔찍할 정도로 많다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187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결론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F95C4-24D7-4842-94C2-595FBCE583C9}"/>
              </a:ext>
            </a:extLst>
          </p:cNvPr>
          <p:cNvSpPr txBox="1"/>
          <p:nvPr/>
        </p:nvSpPr>
        <p:spPr>
          <a:xfrm>
            <a:off x="812612" y="2124075"/>
            <a:ext cx="5386411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일단 돌아는 간다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모르는 것들 투성이지만 그래도 뭔가 하다 보니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어떻게든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된다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공부할 게 끔찍할 정도로 많다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요구사항은 계속해서 바뀌므로 변경에 용이하게 잘 짜야 한다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3562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210862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 서비스 개요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기획에서 받은 요청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57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티스토리 서비스 개요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3583032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피드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내가 구독하는 블로그 새 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많이 받은 블로그 글 노출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스킨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사용자 커스텀 스킨 공유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포럼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블로그 소개나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꿀팁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질문 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147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D8138-64B0-497B-B1EB-C3252EEF50D4}"/>
              </a:ext>
            </a:extLst>
          </p:cNvPr>
          <p:cNvSpPr txBox="1"/>
          <p:nvPr/>
        </p:nvSpPr>
        <p:spPr>
          <a:xfrm>
            <a:off x="812612" y="2124075"/>
            <a:ext cx="204735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봐 주셔서 감사합니다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90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티스토리 서비스 개요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BC556-695F-4B9D-B127-D1757CAF7514}"/>
              </a:ext>
            </a:extLst>
          </p:cNvPr>
          <p:cNvSpPr txBox="1"/>
          <p:nvPr/>
        </p:nvSpPr>
        <p:spPr>
          <a:xfrm>
            <a:off x="812612" y="2124075"/>
            <a:ext cx="3583032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피드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내가 구독하는 블로그 새 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스토리 </a:t>
            </a:r>
            <a:r>
              <a:rPr lang="en-US" altLang="ko-KR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solidFill>
                  <a:srgbClr val="FF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공감 많이 받은 블로그 글 노출</a:t>
            </a:r>
            <a:endParaRPr lang="en-US" altLang="ko-KR" dirty="0">
              <a:solidFill>
                <a:srgbClr val="FF00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스킨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사용자 커스텀 스킨 공유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포럼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블로그 소개나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꿀팁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질문 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BABF60-C8EC-4731-8F7B-8F962CC3D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22" y="1141046"/>
            <a:ext cx="6736861" cy="5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210862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티스토리 서비스 개요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기획에서 받은 요청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22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3586</Words>
  <Application>Microsoft Office PowerPoint</Application>
  <PresentationFormat>와이드스크린</PresentationFormat>
  <Paragraphs>678</Paragraphs>
  <Slides>70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6" baseType="lpstr">
      <vt:lpstr>LG Smart UI Regular</vt:lpstr>
      <vt:lpstr>LG Smart UI SemiBold</vt:lpstr>
      <vt:lpstr>Arial</vt:lpstr>
      <vt:lpstr>맑은 고딕</vt:lpstr>
      <vt:lpstr>LG Smart UI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Daeseung</dc:creator>
  <cp:lastModifiedBy>Yun Daeseung</cp:lastModifiedBy>
  <cp:revision>70</cp:revision>
  <dcterms:created xsi:type="dcterms:W3CDTF">2021-12-07T14:43:55Z</dcterms:created>
  <dcterms:modified xsi:type="dcterms:W3CDTF">2021-12-26T03:33:06Z</dcterms:modified>
</cp:coreProperties>
</file>