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22" r:id="rId23"/>
    <p:sldId id="323" r:id="rId24"/>
    <p:sldId id="324" r:id="rId25"/>
    <p:sldId id="280" r:id="rId26"/>
    <p:sldId id="325" r:id="rId27"/>
    <p:sldId id="326" r:id="rId28"/>
    <p:sldId id="281" r:id="rId29"/>
    <p:sldId id="282" r:id="rId30"/>
    <p:sldId id="298" r:id="rId31"/>
    <p:sldId id="283" r:id="rId32"/>
    <p:sldId id="285" r:id="rId33"/>
    <p:sldId id="327" r:id="rId34"/>
    <p:sldId id="328" r:id="rId35"/>
    <p:sldId id="284" r:id="rId36"/>
    <p:sldId id="286" r:id="rId37"/>
    <p:sldId id="329" r:id="rId38"/>
    <p:sldId id="287" r:id="rId39"/>
    <p:sldId id="330" r:id="rId40"/>
    <p:sldId id="288" r:id="rId41"/>
    <p:sldId id="331" r:id="rId42"/>
    <p:sldId id="332" r:id="rId43"/>
    <p:sldId id="333" r:id="rId44"/>
    <p:sldId id="334" r:id="rId45"/>
    <p:sldId id="289" r:id="rId46"/>
    <p:sldId id="335" r:id="rId47"/>
    <p:sldId id="336" r:id="rId48"/>
    <p:sldId id="337" r:id="rId49"/>
    <p:sldId id="338" r:id="rId50"/>
    <p:sldId id="290" r:id="rId51"/>
    <p:sldId id="339" r:id="rId52"/>
    <p:sldId id="340" r:id="rId53"/>
    <p:sldId id="341" r:id="rId54"/>
    <p:sldId id="291" r:id="rId55"/>
    <p:sldId id="342" r:id="rId56"/>
    <p:sldId id="292" r:id="rId57"/>
    <p:sldId id="343" r:id="rId58"/>
    <p:sldId id="293" r:id="rId59"/>
    <p:sldId id="344" r:id="rId60"/>
    <p:sldId id="294" r:id="rId61"/>
    <p:sldId id="295" r:id="rId62"/>
    <p:sldId id="296" r:id="rId63"/>
    <p:sldId id="297" r:id="rId64"/>
    <p:sldId id="300" r:id="rId65"/>
    <p:sldId id="299" r:id="rId66"/>
    <p:sldId id="301" r:id="rId67"/>
    <p:sldId id="345" r:id="rId68"/>
    <p:sldId id="302" r:id="rId69"/>
    <p:sldId id="346" r:id="rId70"/>
    <p:sldId id="303" r:id="rId71"/>
    <p:sldId id="347" r:id="rId72"/>
    <p:sldId id="304" r:id="rId73"/>
    <p:sldId id="348" r:id="rId74"/>
    <p:sldId id="349" r:id="rId75"/>
    <p:sldId id="305" r:id="rId76"/>
    <p:sldId id="306" r:id="rId77"/>
    <p:sldId id="350" r:id="rId78"/>
    <p:sldId id="351" r:id="rId79"/>
    <p:sldId id="307" r:id="rId80"/>
    <p:sldId id="352" r:id="rId81"/>
    <p:sldId id="308" r:id="rId82"/>
    <p:sldId id="353" r:id="rId83"/>
    <p:sldId id="309" r:id="rId84"/>
    <p:sldId id="310" r:id="rId85"/>
    <p:sldId id="313" r:id="rId86"/>
    <p:sldId id="311" r:id="rId87"/>
    <p:sldId id="312" r:id="rId88"/>
    <p:sldId id="314" r:id="rId89"/>
    <p:sldId id="315" r:id="rId90"/>
    <p:sldId id="316" r:id="rId91"/>
    <p:sldId id="318" r:id="rId92"/>
    <p:sldId id="319" r:id="rId93"/>
    <p:sldId id="320" r:id="rId94"/>
    <p:sldId id="321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74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3" r:id="rId113"/>
    <p:sldId id="370" r:id="rId114"/>
    <p:sldId id="371" r:id="rId115"/>
    <p:sldId id="372" r:id="rId116"/>
  </p:sldIdLst>
  <p:sldSz cx="12192000" cy="6858000"/>
  <p:notesSz cx="6858000" cy="9144000"/>
  <p:embeddedFontLst>
    <p:embeddedFont>
      <p:font typeface="Consolas" panose="020B0609020204030204" pitchFamily="49" charset="0"/>
      <p:regular r:id="rId117"/>
      <p:bold r:id="rId118"/>
      <p:italic r:id="rId119"/>
      <p:boldItalic r:id="rId120"/>
    </p:embeddedFont>
    <p:embeddedFont>
      <p:font typeface="LG Smart UI Bold" panose="020B0800000101010101" pitchFamily="50" charset="-127"/>
      <p:bold r:id="rId121"/>
    </p:embeddedFont>
    <p:embeddedFont>
      <p:font typeface="LG Smart UI Regular" panose="020B0500000101010101" pitchFamily="50" charset="-127"/>
      <p:regular r:id="rId122"/>
    </p:embeddedFont>
    <p:embeddedFont>
      <p:font typeface="LG Smart UI SemiBold" panose="020B0700000101010101" pitchFamily="50" charset="-127"/>
      <p:bold r:id="rId123"/>
    </p:embeddedFont>
    <p:embeddedFont>
      <p:font typeface="맑은 고딕" panose="020B0503020000020004" pitchFamily="50" charset="-127"/>
      <p:regular r:id="rId124"/>
      <p:bold r:id="rId1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7.fntdata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font" Target="fonts/font2.fntdata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8.fntdata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font" Target="fonts/font3.fntdata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6.fntdata"/><Relationship Id="rId13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4.fntdata"/><Relationship Id="rId125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 Daeseung" userId="5ee0a0ea893e9255" providerId="LiveId" clId="{E01412A0-09D8-4B0A-B86C-DEAC27160D68}"/>
    <pc:docChg chg="undo custSel addSld delSld modSld sldOrd">
      <pc:chgData name="Yun Daeseung" userId="5ee0a0ea893e9255" providerId="LiveId" clId="{E01412A0-09D8-4B0A-B86C-DEAC27160D68}" dt="2021-12-25T03:39:46.995" v="11918" actId="20577"/>
      <pc:docMkLst>
        <pc:docMk/>
      </pc:docMkLst>
      <pc:sldChg chg="addSp delSp modSp mod">
        <pc:chgData name="Yun Daeseung" userId="5ee0a0ea893e9255" providerId="LiveId" clId="{E01412A0-09D8-4B0A-B86C-DEAC27160D68}" dt="2021-12-08T11:44:39.913" v="1205" actId="1076"/>
        <pc:sldMkLst>
          <pc:docMk/>
          <pc:sldMk cId="1106505371" sldId="256"/>
        </pc:sldMkLst>
        <pc:spChg chg="mod topLvl">
          <ac:chgData name="Yun Daeseung" userId="5ee0a0ea893e9255" providerId="LiveId" clId="{E01412A0-09D8-4B0A-B86C-DEAC27160D68}" dt="2021-12-08T11:44:32.321" v="1204" actId="164"/>
          <ac:spMkLst>
            <pc:docMk/>
            <pc:sldMk cId="1106505371" sldId="256"/>
            <ac:spMk id="4" creationId="{F97A3D40-E7C1-4BF9-810A-4BEFCE16C0D3}"/>
          </ac:spMkLst>
        </pc:spChg>
        <pc:spChg chg="mod topLvl">
          <ac:chgData name="Yun Daeseung" userId="5ee0a0ea893e9255" providerId="LiveId" clId="{E01412A0-09D8-4B0A-B86C-DEAC27160D68}" dt="2021-12-08T11:44:32.321" v="1204" actId="164"/>
          <ac:spMkLst>
            <pc:docMk/>
            <pc:sldMk cId="1106505371" sldId="256"/>
            <ac:spMk id="5" creationId="{125D485D-2AA9-4BDF-BE95-4E3C029A3638}"/>
          </ac:spMkLst>
        </pc:spChg>
        <pc:spChg chg="add mod ord topLvl">
          <ac:chgData name="Yun Daeseung" userId="5ee0a0ea893e9255" providerId="LiveId" clId="{E01412A0-09D8-4B0A-B86C-DEAC27160D68}" dt="2021-12-08T11:44:32.321" v="1204" actId="164"/>
          <ac:spMkLst>
            <pc:docMk/>
            <pc:sldMk cId="1106505371" sldId="256"/>
            <ac:spMk id="8" creationId="{6AC2C42F-BD1C-40A2-B6D3-4B1EEAB48030}"/>
          </ac:spMkLst>
        </pc:spChg>
        <pc:grpChg chg="add del mod">
          <ac:chgData name="Yun Daeseung" userId="5ee0a0ea893e9255" providerId="LiveId" clId="{E01412A0-09D8-4B0A-B86C-DEAC27160D68}" dt="2021-12-08T11:44:23.214" v="1202" actId="165"/>
          <ac:grpSpMkLst>
            <pc:docMk/>
            <pc:sldMk cId="1106505371" sldId="256"/>
            <ac:grpSpMk id="10" creationId="{85E3B7BD-6197-414F-9D8A-CD3FDB5F3FAF}"/>
          </ac:grpSpMkLst>
        </pc:grpChg>
        <pc:grpChg chg="add mod">
          <ac:chgData name="Yun Daeseung" userId="5ee0a0ea893e9255" providerId="LiveId" clId="{E01412A0-09D8-4B0A-B86C-DEAC27160D68}" dt="2021-12-08T11:44:39.913" v="1205" actId="1076"/>
          <ac:grpSpMkLst>
            <pc:docMk/>
            <pc:sldMk cId="1106505371" sldId="256"/>
            <ac:grpSpMk id="11" creationId="{D85C76DF-740B-4ED9-B94C-F1BF22E22E12}"/>
          </ac:grpSpMkLst>
        </pc:grpChg>
        <pc:picChg chg="add del mod ord">
          <ac:chgData name="Yun Daeseung" userId="5ee0a0ea893e9255" providerId="LiveId" clId="{E01412A0-09D8-4B0A-B86C-DEAC27160D68}" dt="2021-12-08T11:29:25.608" v="813" actId="478"/>
          <ac:picMkLst>
            <pc:docMk/>
            <pc:sldMk cId="1106505371" sldId="256"/>
            <ac:picMk id="3" creationId="{2E11DCC0-C0C7-4B3C-9006-97758414C43A}"/>
          </ac:picMkLst>
        </pc:picChg>
        <pc:picChg chg="add del mod">
          <ac:chgData name="Yun Daeseung" userId="5ee0a0ea893e9255" providerId="LiveId" clId="{E01412A0-09D8-4B0A-B86C-DEAC27160D68}" dt="2021-12-08T11:28:21.245" v="812" actId="478"/>
          <ac:picMkLst>
            <pc:docMk/>
            <pc:sldMk cId="1106505371" sldId="256"/>
            <ac:picMk id="7" creationId="{0336728E-794C-4787-BBB4-D04C16420BA4}"/>
          </ac:picMkLst>
        </pc:picChg>
        <pc:picChg chg="mod topLvl">
          <ac:chgData name="Yun Daeseung" userId="5ee0a0ea893e9255" providerId="LiveId" clId="{E01412A0-09D8-4B0A-B86C-DEAC27160D68}" dt="2021-12-08T11:44:32.321" v="1204" actId="164"/>
          <ac:picMkLst>
            <pc:docMk/>
            <pc:sldMk cId="1106505371" sldId="256"/>
            <ac:picMk id="9" creationId="{FA2D13D6-89E0-4182-AAA6-BED8880008E5}"/>
          </ac:picMkLst>
        </pc:picChg>
      </pc:sldChg>
      <pc:sldChg chg="modSp mod">
        <pc:chgData name="Yun Daeseung" userId="5ee0a0ea893e9255" providerId="LiveId" clId="{E01412A0-09D8-4B0A-B86C-DEAC27160D68}" dt="2021-12-25T03:39:46.995" v="11918" actId="20577"/>
        <pc:sldMkLst>
          <pc:docMk/>
          <pc:sldMk cId="2590944359" sldId="257"/>
        </pc:sldMkLst>
        <pc:spChg chg="mod">
          <ac:chgData name="Yun Daeseung" userId="5ee0a0ea893e9255" providerId="LiveId" clId="{E01412A0-09D8-4B0A-B86C-DEAC27160D68}" dt="2021-12-25T03:39:46.995" v="11918" actId="20577"/>
          <ac:spMkLst>
            <pc:docMk/>
            <pc:sldMk cId="2590944359" sldId="257"/>
            <ac:spMk id="20" creationId="{79832B76-03C4-4BA6-AFEE-2FF5DC760507}"/>
          </ac:spMkLst>
        </pc:spChg>
        <pc:picChg chg="mod">
          <ac:chgData name="Yun Daeseung" userId="5ee0a0ea893e9255" providerId="LiveId" clId="{E01412A0-09D8-4B0A-B86C-DEAC27160D68}" dt="2021-12-08T11:52:07.454" v="1361" actId="1076"/>
          <ac:picMkLst>
            <pc:docMk/>
            <pc:sldMk cId="2590944359" sldId="257"/>
            <ac:picMk id="17" creationId="{B58854E5-7989-4152-B824-2A0F5193439B}"/>
          </ac:picMkLst>
        </pc:picChg>
      </pc:sldChg>
      <pc:sldChg chg="delSp modSp add mod">
        <pc:chgData name="Yun Daeseung" userId="5ee0a0ea893e9255" providerId="LiveId" clId="{E01412A0-09D8-4B0A-B86C-DEAC27160D68}" dt="2021-12-08T13:08:41.501" v="2570" actId="207"/>
        <pc:sldMkLst>
          <pc:docMk/>
          <pc:sldMk cId="1014801934" sldId="258"/>
        </pc:sldMkLst>
        <pc:spChg chg="mod">
          <ac:chgData name="Yun Daeseung" userId="5ee0a0ea893e9255" providerId="LiveId" clId="{E01412A0-09D8-4B0A-B86C-DEAC27160D68}" dt="2021-12-08T11:53:17.936" v="1368"/>
          <ac:spMkLst>
            <pc:docMk/>
            <pc:sldMk cId="1014801934" sldId="258"/>
            <ac:spMk id="9" creationId="{2699B37B-8199-476C-83A5-C4D5D68497F5}"/>
          </ac:spMkLst>
        </pc:spChg>
        <pc:spChg chg="mod">
          <ac:chgData name="Yun Daeseung" userId="5ee0a0ea893e9255" providerId="LiveId" clId="{E01412A0-09D8-4B0A-B86C-DEAC27160D68}" dt="2021-12-08T13:08:41.501" v="2570" actId="207"/>
          <ac:spMkLst>
            <pc:docMk/>
            <pc:sldMk cId="1014801934" sldId="258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1:54:15.980" v="1387" actId="478"/>
          <ac:picMkLst>
            <pc:docMk/>
            <pc:sldMk cId="1014801934" sldId="258"/>
            <ac:picMk id="17" creationId="{B58854E5-7989-4152-B824-2A0F5193439B}"/>
          </ac:picMkLst>
        </pc:picChg>
      </pc:sldChg>
      <pc:sldChg chg="modSp add mod">
        <pc:chgData name="Yun Daeseung" userId="5ee0a0ea893e9255" providerId="LiveId" clId="{E01412A0-09D8-4B0A-B86C-DEAC27160D68}" dt="2021-12-08T12:40:14.965" v="2138" actId="2710"/>
        <pc:sldMkLst>
          <pc:docMk/>
          <pc:sldMk cId="3919652004" sldId="259"/>
        </pc:sldMkLst>
        <pc:spChg chg="mod">
          <ac:chgData name="Yun Daeseung" userId="5ee0a0ea893e9255" providerId="LiveId" clId="{E01412A0-09D8-4B0A-B86C-DEAC27160D68}" dt="2021-12-08T12:02:47.425" v="1757" actId="20577"/>
          <ac:spMkLst>
            <pc:docMk/>
            <pc:sldMk cId="3919652004" sldId="259"/>
            <ac:spMk id="9" creationId="{2699B37B-8199-476C-83A5-C4D5D68497F5}"/>
          </ac:spMkLst>
        </pc:spChg>
        <pc:spChg chg="mod">
          <ac:chgData name="Yun Daeseung" userId="5ee0a0ea893e9255" providerId="LiveId" clId="{E01412A0-09D8-4B0A-B86C-DEAC27160D68}" dt="2021-12-08T12:40:14.965" v="2138" actId="2710"/>
          <ac:spMkLst>
            <pc:docMk/>
            <pc:sldMk cId="3919652004" sldId="259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8T12:40:28.471" v="2139" actId="2710"/>
        <pc:sldMkLst>
          <pc:docMk/>
          <pc:sldMk cId="880667126" sldId="260"/>
        </pc:sldMkLst>
        <pc:spChg chg="mod">
          <ac:chgData name="Yun Daeseung" userId="5ee0a0ea893e9255" providerId="LiveId" clId="{E01412A0-09D8-4B0A-B86C-DEAC27160D68}" dt="2021-12-08T12:40:28.471" v="2139" actId="2710"/>
          <ac:spMkLst>
            <pc:docMk/>
            <pc:sldMk cId="880667126" sldId="260"/>
            <ac:spMk id="20" creationId="{79832B76-03C4-4BA6-AFEE-2FF5DC760507}"/>
          </ac:spMkLst>
        </pc:spChg>
        <pc:picChg chg="add del mod">
          <ac:chgData name="Yun Daeseung" userId="5ee0a0ea893e9255" providerId="LiveId" clId="{E01412A0-09D8-4B0A-B86C-DEAC27160D68}" dt="2021-12-08T12:11:00.951" v="1846" actId="478"/>
          <ac:picMkLst>
            <pc:docMk/>
            <pc:sldMk cId="880667126" sldId="260"/>
            <ac:picMk id="3" creationId="{A7F76CCD-7CC0-4E31-A5E5-F8E2F93F52E4}"/>
          </ac:picMkLst>
        </pc:picChg>
        <pc:picChg chg="add del mod">
          <ac:chgData name="Yun Daeseung" userId="5ee0a0ea893e9255" providerId="LiveId" clId="{E01412A0-09D8-4B0A-B86C-DEAC27160D68}" dt="2021-12-08T12:29:00.145" v="1850" actId="478"/>
          <ac:picMkLst>
            <pc:docMk/>
            <pc:sldMk cId="880667126" sldId="260"/>
            <ac:picMk id="5" creationId="{ADDA8421-69A8-4D79-8D81-C91B3D8B7EA1}"/>
          </ac:picMkLst>
        </pc:picChg>
        <pc:picChg chg="add mod">
          <ac:chgData name="Yun Daeseung" userId="5ee0a0ea893e9255" providerId="LiveId" clId="{E01412A0-09D8-4B0A-B86C-DEAC27160D68}" dt="2021-12-08T12:31:20.883" v="1852" actId="1076"/>
          <ac:picMkLst>
            <pc:docMk/>
            <pc:sldMk cId="880667126" sldId="260"/>
            <ac:picMk id="7" creationId="{104E29DC-AB75-4A1A-B40C-3BD25FC78F1A}"/>
          </ac:picMkLst>
        </pc:picChg>
      </pc:sldChg>
      <pc:sldChg chg="addSp delSp modSp add mod">
        <pc:chgData name="Yun Daeseung" userId="5ee0a0ea893e9255" providerId="LiveId" clId="{E01412A0-09D8-4B0A-B86C-DEAC27160D68}" dt="2021-12-08T12:40:31.636" v="2140" actId="2710"/>
        <pc:sldMkLst>
          <pc:docMk/>
          <pc:sldMk cId="2129728844" sldId="261"/>
        </pc:sldMkLst>
        <pc:spChg chg="mod">
          <ac:chgData name="Yun Daeseung" userId="5ee0a0ea893e9255" providerId="LiveId" clId="{E01412A0-09D8-4B0A-B86C-DEAC27160D68}" dt="2021-12-08T12:40:31.636" v="2140" actId="2710"/>
          <ac:spMkLst>
            <pc:docMk/>
            <pc:sldMk cId="2129728844" sldId="261"/>
            <ac:spMk id="20" creationId="{79832B76-03C4-4BA6-AFEE-2FF5DC760507}"/>
          </ac:spMkLst>
        </pc:spChg>
        <pc:picChg chg="add mod">
          <ac:chgData name="Yun Daeseung" userId="5ee0a0ea893e9255" providerId="LiveId" clId="{E01412A0-09D8-4B0A-B86C-DEAC27160D68}" dt="2021-12-08T12:34:25.641" v="1861" actId="1076"/>
          <ac:picMkLst>
            <pc:docMk/>
            <pc:sldMk cId="2129728844" sldId="261"/>
            <ac:picMk id="3" creationId="{B6CB1065-D8F2-4DD1-9176-D2D28AF6293A}"/>
          </ac:picMkLst>
        </pc:picChg>
        <pc:picChg chg="del">
          <ac:chgData name="Yun Daeseung" userId="5ee0a0ea893e9255" providerId="LiveId" clId="{E01412A0-09D8-4B0A-B86C-DEAC27160D68}" dt="2021-12-08T12:33:30.314" v="1854" actId="478"/>
          <ac:picMkLst>
            <pc:docMk/>
            <pc:sldMk cId="2129728844" sldId="261"/>
            <ac:picMk id="7" creationId="{104E29DC-AB75-4A1A-B40C-3BD25FC78F1A}"/>
          </ac:picMkLst>
        </pc:picChg>
      </pc:sldChg>
      <pc:sldChg chg="addSp delSp modSp add del mod">
        <pc:chgData name="Yun Daeseung" userId="5ee0a0ea893e9255" providerId="LiveId" clId="{E01412A0-09D8-4B0A-B86C-DEAC27160D68}" dt="2021-12-09T12:29:03.725" v="3969" actId="47"/>
        <pc:sldMkLst>
          <pc:docMk/>
          <pc:sldMk cId="319994679" sldId="262"/>
        </pc:sldMkLst>
        <pc:spChg chg="mod">
          <ac:chgData name="Yun Daeseung" userId="5ee0a0ea893e9255" providerId="LiveId" clId="{E01412A0-09D8-4B0A-B86C-DEAC27160D68}" dt="2021-12-08T12:40:34.101" v="2141" actId="2710"/>
          <ac:spMkLst>
            <pc:docMk/>
            <pc:sldMk cId="319994679" sldId="262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2:34:41.158" v="1863" actId="478"/>
          <ac:picMkLst>
            <pc:docMk/>
            <pc:sldMk cId="319994679" sldId="262"/>
            <ac:picMk id="3" creationId="{B6CB1065-D8F2-4DD1-9176-D2D28AF6293A}"/>
          </ac:picMkLst>
        </pc:picChg>
        <pc:picChg chg="add mod">
          <ac:chgData name="Yun Daeseung" userId="5ee0a0ea893e9255" providerId="LiveId" clId="{E01412A0-09D8-4B0A-B86C-DEAC27160D68}" dt="2021-12-08T12:35:33.957" v="1868" actId="1076"/>
          <ac:picMkLst>
            <pc:docMk/>
            <pc:sldMk cId="319994679" sldId="262"/>
            <ac:picMk id="4" creationId="{5D5186D1-58CF-4D0C-99BE-5323009275FC}"/>
          </ac:picMkLst>
        </pc:picChg>
        <pc:picChg chg="add del mod">
          <ac:chgData name="Yun Daeseung" userId="5ee0a0ea893e9255" providerId="LiveId" clId="{E01412A0-09D8-4B0A-B86C-DEAC27160D68}" dt="2021-12-08T12:37:06.139" v="1877" actId="478"/>
          <ac:picMkLst>
            <pc:docMk/>
            <pc:sldMk cId="319994679" sldId="262"/>
            <ac:picMk id="7" creationId="{EA54DAD3-0C7E-478C-A214-C8CA49722429}"/>
          </ac:picMkLst>
        </pc:picChg>
      </pc:sldChg>
      <pc:sldChg chg="addSp delSp modSp add mod">
        <pc:chgData name="Yun Daeseung" userId="5ee0a0ea893e9255" providerId="LiveId" clId="{E01412A0-09D8-4B0A-B86C-DEAC27160D68}" dt="2021-12-08T12:40:09.593" v="2137" actId="2710"/>
        <pc:sldMkLst>
          <pc:docMk/>
          <pc:sldMk cId="4039925548" sldId="263"/>
        </pc:sldMkLst>
        <pc:spChg chg="mod">
          <ac:chgData name="Yun Daeseung" userId="5ee0a0ea893e9255" providerId="LiveId" clId="{E01412A0-09D8-4B0A-B86C-DEAC27160D68}" dt="2021-12-08T12:40:09.593" v="2137" actId="2710"/>
          <ac:spMkLst>
            <pc:docMk/>
            <pc:sldMk cId="4039925548" sldId="263"/>
            <ac:spMk id="20" creationId="{79832B76-03C4-4BA6-AFEE-2FF5DC760507}"/>
          </ac:spMkLst>
        </pc:spChg>
        <pc:picChg chg="add del mod">
          <ac:chgData name="Yun Daeseung" userId="5ee0a0ea893e9255" providerId="LiveId" clId="{E01412A0-09D8-4B0A-B86C-DEAC27160D68}" dt="2021-12-08T12:37:07.770" v="1878" actId="478"/>
          <ac:picMkLst>
            <pc:docMk/>
            <pc:sldMk cId="4039925548" sldId="263"/>
            <ac:picMk id="3" creationId="{FF9FDFA5-2934-4ACF-B010-6E2B12852435}"/>
          </ac:picMkLst>
        </pc:picChg>
        <pc:picChg chg="del">
          <ac:chgData name="Yun Daeseung" userId="5ee0a0ea893e9255" providerId="LiveId" clId="{E01412A0-09D8-4B0A-B86C-DEAC27160D68}" dt="2021-12-08T12:35:57.576" v="1870" actId="478"/>
          <ac:picMkLst>
            <pc:docMk/>
            <pc:sldMk cId="4039925548" sldId="263"/>
            <ac:picMk id="4" creationId="{5D5186D1-58CF-4D0C-99BE-5323009275FC}"/>
          </ac:picMkLst>
        </pc:picChg>
        <pc:picChg chg="add mod">
          <ac:chgData name="Yun Daeseung" userId="5ee0a0ea893e9255" providerId="LiveId" clId="{E01412A0-09D8-4B0A-B86C-DEAC27160D68}" dt="2021-12-08T12:37:08.280" v="1879"/>
          <ac:picMkLst>
            <pc:docMk/>
            <pc:sldMk cId="4039925548" sldId="263"/>
            <ac:picMk id="7" creationId="{82C5ADB9-B85B-44FD-BFFF-0783C98A5200}"/>
          </ac:picMkLst>
        </pc:picChg>
      </pc:sldChg>
      <pc:sldChg chg="delSp modSp add mod">
        <pc:chgData name="Yun Daeseung" userId="5ee0a0ea893e9255" providerId="LiveId" clId="{E01412A0-09D8-4B0A-B86C-DEAC27160D68}" dt="2021-12-08T13:31:58.688" v="3207" actId="20577"/>
        <pc:sldMkLst>
          <pc:docMk/>
          <pc:sldMk cId="494997244" sldId="264"/>
        </pc:sldMkLst>
        <pc:spChg chg="mod">
          <ac:chgData name="Yun Daeseung" userId="5ee0a0ea893e9255" providerId="LiveId" clId="{E01412A0-09D8-4B0A-B86C-DEAC27160D68}" dt="2021-12-08T13:31:58.688" v="3207" actId="20577"/>
          <ac:spMkLst>
            <pc:docMk/>
            <pc:sldMk cId="494997244" sldId="264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2:38:39.408" v="1881" actId="478"/>
          <ac:picMkLst>
            <pc:docMk/>
            <pc:sldMk cId="494997244" sldId="264"/>
            <ac:picMk id="7" creationId="{82C5ADB9-B85B-44FD-BFFF-0783C98A5200}"/>
          </ac:picMkLst>
        </pc:picChg>
      </pc:sldChg>
      <pc:sldChg chg="modSp add mod">
        <pc:chgData name="Yun Daeseung" userId="5ee0a0ea893e9255" providerId="LiveId" clId="{E01412A0-09D8-4B0A-B86C-DEAC27160D68}" dt="2021-12-08T13:31:57.206" v="3206" actId="20577"/>
        <pc:sldMkLst>
          <pc:docMk/>
          <pc:sldMk cId="798514872" sldId="265"/>
        </pc:sldMkLst>
        <pc:spChg chg="mod">
          <ac:chgData name="Yun Daeseung" userId="5ee0a0ea893e9255" providerId="LiveId" clId="{E01412A0-09D8-4B0A-B86C-DEAC27160D68}" dt="2021-12-08T13:31:57.206" v="3206" actId="20577"/>
          <ac:spMkLst>
            <pc:docMk/>
            <pc:sldMk cId="798514872" sldId="26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08T13:31:55.246" v="3205" actId="20577"/>
        <pc:sldMkLst>
          <pc:docMk/>
          <pc:sldMk cId="3890448267" sldId="266"/>
        </pc:sldMkLst>
        <pc:spChg chg="mod">
          <ac:chgData name="Yun Daeseung" userId="5ee0a0ea893e9255" providerId="LiveId" clId="{E01412A0-09D8-4B0A-B86C-DEAC27160D68}" dt="2021-12-08T13:31:55.246" v="3205" actId="20577"/>
          <ac:spMkLst>
            <pc:docMk/>
            <pc:sldMk cId="3890448267" sldId="266"/>
            <ac:spMk id="20" creationId="{79832B76-03C4-4BA6-AFEE-2FF5DC760507}"/>
          </ac:spMkLst>
        </pc:spChg>
        <pc:picChg chg="add mod">
          <ac:chgData name="Yun Daeseung" userId="5ee0a0ea893e9255" providerId="LiveId" clId="{E01412A0-09D8-4B0A-B86C-DEAC27160D68}" dt="2021-12-08T12:44:36.993" v="2258" actId="1076"/>
          <ac:picMkLst>
            <pc:docMk/>
            <pc:sldMk cId="3890448267" sldId="266"/>
            <ac:picMk id="3" creationId="{475E767C-9292-48EE-82A0-4C18BD186639}"/>
          </ac:picMkLst>
        </pc:picChg>
      </pc:sldChg>
      <pc:sldChg chg="addSp delSp modSp add mod">
        <pc:chgData name="Yun Daeseung" userId="5ee0a0ea893e9255" providerId="LiveId" clId="{E01412A0-09D8-4B0A-B86C-DEAC27160D68}" dt="2021-12-08T13:31:53.326" v="3204" actId="20577"/>
        <pc:sldMkLst>
          <pc:docMk/>
          <pc:sldMk cId="995168820" sldId="267"/>
        </pc:sldMkLst>
        <pc:spChg chg="mod">
          <ac:chgData name="Yun Daeseung" userId="5ee0a0ea893e9255" providerId="LiveId" clId="{E01412A0-09D8-4B0A-B86C-DEAC27160D68}" dt="2021-12-08T13:31:53.326" v="3204" actId="20577"/>
          <ac:spMkLst>
            <pc:docMk/>
            <pc:sldMk cId="995168820" sldId="267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2:45:12.562" v="2278" actId="478"/>
          <ac:picMkLst>
            <pc:docMk/>
            <pc:sldMk cId="995168820" sldId="267"/>
            <ac:picMk id="3" creationId="{475E767C-9292-48EE-82A0-4C18BD186639}"/>
          </ac:picMkLst>
        </pc:picChg>
        <pc:picChg chg="add mod">
          <ac:chgData name="Yun Daeseung" userId="5ee0a0ea893e9255" providerId="LiveId" clId="{E01412A0-09D8-4B0A-B86C-DEAC27160D68}" dt="2021-12-08T12:51:18.094" v="2397" actId="1076"/>
          <ac:picMkLst>
            <pc:docMk/>
            <pc:sldMk cId="995168820" sldId="267"/>
            <ac:picMk id="4" creationId="{32FEEA14-200F-4A0E-8DC5-2D1D38D2FDC6}"/>
          </ac:picMkLst>
        </pc:picChg>
        <pc:picChg chg="add del mod">
          <ac:chgData name="Yun Daeseung" userId="5ee0a0ea893e9255" providerId="LiveId" clId="{E01412A0-09D8-4B0A-B86C-DEAC27160D68}" dt="2021-12-08T12:51:06.161" v="2390" actId="478"/>
          <ac:picMkLst>
            <pc:docMk/>
            <pc:sldMk cId="995168820" sldId="267"/>
            <ac:picMk id="1026" creationId="{7F5B7523-68E2-4E10-B629-EC237D0CDE50}"/>
          </ac:picMkLst>
        </pc:picChg>
      </pc:sldChg>
      <pc:sldChg chg="addSp delSp modSp add mod">
        <pc:chgData name="Yun Daeseung" userId="5ee0a0ea893e9255" providerId="LiveId" clId="{E01412A0-09D8-4B0A-B86C-DEAC27160D68}" dt="2021-12-08T13:31:27.736" v="3141" actId="20577"/>
        <pc:sldMkLst>
          <pc:docMk/>
          <pc:sldMk cId="2127162882" sldId="268"/>
        </pc:sldMkLst>
        <pc:spChg chg="mod">
          <ac:chgData name="Yun Daeseung" userId="5ee0a0ea893e9255" providerId="LiveId" clId="{E01412A0-09D8-4B0A-B86C-DEAC27160D68}" dt="2021-12-08T13:31:27.736" v="3141" actId="20577"/>
          <ac:spMkLst>
            <pc:docMk/>
            <pc:sldMk cId="2127162882" sldId="268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2:52:44.850" v="2476" actId="478"/>
          <ac:picMkLst>
            <pc:docMk/>
            <pc:sldMk cId="2127162882" sldId="268"/>
            <ac:picMk id="4" creationId="{32FEEA14-200F-4A0E-8DC5-2D1D38D2FDC6}"/>
          </ac:picMkLst>
        </pc:picChg>
        <pc:picChg chg="add mod">
          <ac:chgData name="Yun Daeseung" userId="5ee0a0ea893e9255" providerId="LiveId" clId="{E01412A0-09D8-4B0A-B86C-DEAC27160D68}" dt="2021-12-08T12:55:47.120" v="2484" actId="1076"/>
          <ac:picMkLst>
            <pc:docMk/>
            <pc:sldMk cId="2127162882" sldId="268"/>
            <ac:picMk id="2050" creationId="{208ED1B8-FFCA-435A-B897-23D92117E51E}"/>
          </ac:picMkLst>
        </pc:picChg>
      </pc:sldChg>
      <pc:sldChg chg="addSp delSp modSp add mod">
        <pc:chgData name="Yun Daeseung" userId="5ee0a0ea893e9255" providerId="LiveId" clId="{E01412A0-09D8-4B0A-B86C-DEAC27160D68}" dt="2021-12-08T13:31:22.750" v="3140" actId="20577"/>
        <pc:sldMkLst>
          <pc:docMk/>
          <pc:sldMk cId="3887584577" sldId="269"/>
        </pc:sldMkLst>
        <pc:spChg chg="mod">
          <ac:chgData name="Yun Daeseung" userId="5ee0a0ea893e9255" providerId="LiveId" clId="{E01412A0-09D8-4B0A-B86C-DEAC27160D68}" dt="2021-12-08T13:31:22.750" v="3140" actId="20577"/>
          <ac:spMkLst>
            <pc:docMk/>
            <pc:sldMk cId="3887584577" sldId="269"/>
            <ac:spMk id="20" creationId="{79832B76-03C4-4BA6-AFEE-2FF5DC760507}"/>
          </ac:spMkLst>
        </pc:spChg>
        <pc:picChg chg="add del mod">
          <ac:chgData name="Yun Daeseung" userId="5ee0a0ea893e9255" providerId="LiveId" clId="{E01412A0-09D8-4B0A-B86C-DEAC27160D68}" dt="2021-12-08T12:59:42.455" v="2557" actId="478"/>
          <ac:picMkLst>
            <pc:docMk/>
            <pc:sldMk cId="3887584577" sldId="269"/>
            <ac:picMk id="3" creationId="{24618445-C116-40F6-82CB-3BC1AD57AE64}"/>
          </ac:picMkLst>
        </pc:picChg>
        <pc:picChg chg="add del mod">
          <ac:chgData name="Yun Daeseung" userId="5ee0a0ea893e9255" providerId="LiveId" clId="{E01412A0-09D8-4B0A-B86C-DEAC27160D68}" dt="2021-12-08T13:01:49.320" v="2561" actId="478"/>
          <ac:picMkLst>
            <pc:docMk/>
            <pc:sldMk cId="3887584577" sldId="269"/>
            <ac:picMk id="5" creationId="{331562A2-1C65-4F49-832C-61F3D46D1360}"/>
          </ac:picMkLst>
        </pc:picChg>
        <pc:picChg chg="add mod">
          <ac:chgData name="Yun Daeseung" userId="5ee0a0ea893e9255" providerId="LiveId" clId="{E01412A0-09D8-4B0A-B86C-DEAC27160D68}" dt="2021-12-08T13:07:26.569" v="2567" actId="1076"/>
          <ac:picMkLst>
            <pc:docMk/>
            <pc:sldMk cId="3887584577" sldId="269"/>
            <ac:picMk id="7" creationId="{5E79AFF6-DC8D-419B-BE2A-0F98BA4D3020}"/>
          </ac:picMkLst>
        </pc:picChg>
        <pc:picChg chg="add mod">
          <ac:chgData name="Yun Daeseung" userId="5ee0a0ea893e9255" providerId="LiveId" clId="{E01412A0-09D8-4B0A-B86C-DEAC27160D68}" dt="2021-12-08T13:16:06.308" v="2573" actId="1076"/>
          <ac:picMkLst>
            <pc:docMk/>
            <pc:sldMk cId="3887584577" sldId="269"/>
            <ac:picMk id="10" creationId="{964638CB-BB4C-4BE1-8D0E-9C1E79FF2DCE}"/>
          </ac:picMkLst>
        </pc:picChg>
        <pc:picChg chg="add mod">
          <ac:chgData name="Yun Daeseung" userId="5ee0a0ea893e9255" providerId="LiveId" clId="{E01412A0-09D8-4B0A-B86C-DEAC27160D68}" dt="2021-12-08T13:16:25.944" v="2577" actId="1076"/>
          <ac:picMkLst>
            <pc:docMk/>
            <pc:sldMk cId="3887584577" sldId="269"/>
            <ac:picMk id="12" creationId="{C0D8E23D-D3DF-4B83-9AA4-EB1CC2CF086E}"/>
          </ac:picMkLst>
        </pc:picChg>
        <pc:picChg chg="del">
          <ac:chgData name="Yun Daeseung" userId="5ee0a0ea893e9255" providerId="LiveId" clId="{E01412A0-09D8-4B0A-B86C-DEAC27160D68}" dt="2021-12-08T12:57:16.381" v="2554" actId="478"/>
          <ac:picMkLst>
            <pc:docMk/>
            <pc:sldMk cId="3887584577" sldId="269"/>
            <ac:picMk id="2050" creationId="{208ED1B8-FFCA-435A-B897-23D92117E51E}"/>
          </ac:picMkLst>
        </pc:picChg>
      </pc:sldChg>
      <pc:sldChg chg="delSp add del">
        <pc:chgData name="Yun Daeseung" userId="5ee0a0ea893e9255" providerId="LiveId" clId="{E01412A0-09D8-4B0A-B86C-DEAC27160D68}" dt="2021-12-08T13:16:55.137" v="2602" actId="47"/>
        <pc:sldMkLst>
          <pc:docMk/>
          <pc:sldMk cId="4034715149" sldId="270"/>
        </pc:sldMkLst>
        <pc:picChg chg="del">
          <ac:chgData name="Yun Daeseung" userId="5ee0a0ea893e9255" providerId="LiveId" clId="{E01412A0-09D8-4B0A-B86C-DEAC27160D68}" dt="2021-12-08T12:57:15.420" v="2553" actId="478"/>
          <ac:picMkLst>
            <pc:docMk/>
            <pc:sldMk cId="4034715149" sldId="270"/>
            <ac:picMk id="2050" creationId="{208ED1B8-FFCA-435A-B897-23D92117E51E}"/>
          </ac:picMkLst>
        </pc:picChg>
      </pc:sldChg>
      <pc:sldChg chg="delSp modSp add mod">
        <pc:chgData name="Yun Daeseung" userId="5ee0a0ea893e9255" providerId="LiveId" clId="{E01412A0-09D8-4B0A-B86C-DEAC27160D68}" dt="2021-12-09T12:29:29.095" v="3978"/>
        <pc:sldMkLst>
          <pc:docMk/>
          <pc:sldMk cId="1962736368" sldId="271"/>
        </pc:sldMkLst>
        <pc:spChg chg="mod">
          <ac:chgData name="Yun Daeseung" userId="5ee0a0ea893e9255" providerId="LiveId" clId="{E01412A0-09D8-4B0A-B86C-DEAC27160D68}" dt="2021-12-09T12:29:29.095" v="3978"/>
          <ac:spMkLst>
            <pc:docMk/>
            <pc:sldMk cId="1962736368" sldId="271"/>
            <ac:spMk id="20" creationId="{79832B76-03C4-4BA6-AFEE-2FF5DC760507}"/>
          </ac:spMkLst>
        </pc:spChg>
        <pc:picChg chg="del">
          <ac:chgData name="Yun Daeseung" userId="5ee0a0ea893e9255" providerId="LiveId" clId="{E01412A0-09D8-4B0A-B86C-DEAC27160D68}" dt="2021-12-08T13:16:57.283" v="2603" actId="478"/>
          <ac:picMkLst>
            <pc:docMk/>
            <pc:sldMk cId="1962736368" sldId="271"/>
            <ac:picMk id="7" creationId="{5E79AFF6-DC8D-419B-BE2A-0F98BA4D3020}"/>
          </ac:picMkLst>
        </pc:picChg>
        <pc:picChg chg="del">
          <ac:chgData name="Yun Daeseung" userId="5ee0a0ea893e9255" providerId="LiveId" clId="{E01412A0-09D8-4B0A-B86C-DEAC27160D68}" dt="2021-12-08T13:16:57.283" v="2603" actId="478"/>
          <ac:picMkLst>
            <pc:docMk/>
            <pc:sldMk cId="1962736368" sldId="271"/>
            <ac:picMk id="10" creationId="{964638CB-BB4C-4BE1-8D0E-9C1E79FF2DCE}"/>
          </ac:picMkLst>
        </pc:picChg>
        <pc:picChg chg="del">
          <ac:chgData name="Yun Daeseung" userId="5ee0a0ea893e9255" providerId="LiveId" clId="{E01412A0-09D8-4B0A-B86C-DEAC27160D68}" dt="2021-12-08T13:16:57.283" v="2603" actId="478"/>
          <ac:picMkLst>
            <pc:docMk/>
            <pc:sldMk cId="1962736368" sldId="271"/>
            <ac:picMk id="12" creationId="{C0D8E23D-D3DF-4B83-9AA4-EB1CC2CF086E}"/>
          </ac:picMkLst>
        </pc:picChg>
      </pc:sldChg>
      <pc:sldChg chg="modSp add del mod">
        <pc:chgData name="Yun Daeseung" userId="5ee0a0ea893e9255" providerId="LiveId" clId="{E01412A0-09D8-4B0A-B86C-DEAC27160D68}" dt="2021-12-08T13:19:47.694" v="2637" actId="47"/>
        <pc:sldMkLst>
          <pc:docMk/>
          <pc:sldMk cId="1123118491" sldId="272"/>
        </pc:sldMkLst>
        <pc:spChg chg="mod">
          <ac:chgData name="Yun Daeseung" userId="5ee0a0ea893e9255" providerId="LiveId" clId="{E01412A0-09D8-4B0A-B86C-DEAC27160D68}" dt="2021-12-08T13:19:08.940" v="2635" actId="20577"/>
          <ac:spMkLst>
            <pc:docMk/>
            <pc:sldMk cId="1123118491" sldId="272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19:55.925" v="2639" actId="207"/>
        <pc:sldMkLst>
          <pc:docMk/>
          <pc:sldMk cId="1832589761" sldId="273"/>
        </pc:sldMkLst>
        <pc:spChg chg="mod">
          <ac:chgData name="Yun Daeseung" userId="5ee0a0ea893e9255" providerId="LiveId" clId="{E01412A0-09D8-4B0A-B86C-DEAC27160D68}" dt="2021-12-08T13:19:55.925" v="2639" actId="207"/>
          <ac:spMkLst>
            <pc:docMk/>
            <pc:sldMk cId="1832589761" sldId="273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20:57.274" v="2773" actId="20577"/>
        <pc:sldMkLst>
          <pc:docMk/>
          <pc:sldMk cId="1793869106" sldId="274"/>
        </pc:sldMkLst>
        <pc:spChg chg="mod">
          <ac:chgData name="Yun Daeseung" userId="5ee0a0ea893e9255" providerId="LiveId" clId="{E01412A0-09D8-4B0A-B86C-DEAC27160D68}" dt="2021-12-08T13:20:18.128" v="2673" actId="20577"/>
          <ac:spMkLst>
            <pc:docMk/>
            <pc:sldMk cId="1793869106" sldId="274"/>
            <ac:spMk id="9" creationId="{2699B37B-8199-476C-83A5-C4D5D68497F5}"/>
          </ac:spMkLst>
        </pc:spChg>
        <pc:spChg chg="mod">
          <ac:chgData name="Yun Daeseung" userId="5ee0a0ea893e9255" providerId="LiveId" clId="{E01412A0-09D8-4B0A-B86C-DEAC27160D68}" dt="2021-12-08T13:20:57.274" v="2773" actId="20577"/>
          <ac:spMkLst>
            <pc:docMk/>
            <pc:sldMk cId="1793869106" sldId="274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24:20.706" v="2824" actId="20577"/>
        <pc:sldMkLst>
          <pc:docMk/>
          <pc:sldMk cId="1626841166" sldId="275"/>
        </pc:sldMkLst>
        <pc:spChg chg="mod">
          <ac:chgData name="Yun Daeseung" userId="5ee0a0ea893e9255" providerId="LiveId" clId="{E01412A0-09D8-4B0A-B86C-DEAC27160D68}" dt="2021-12-08T13:24:20.706" v="2824" actId="20577"/>
          <ac:spMkLst>
            <pc:docMk/>
            <pc:sldMk cId="1626841166" sldId="275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24:56.591" v="2827" actId="207"/>
        <pc:sldMkLst>
          <pc:docMk/>
          <pc:sldMk cId="3602616344" sldId="276"/>
        </pc:sldMkLst>
        <pc:spChg chg="mod">
          <ac:chgData name="Yun Daeseung" userId="5ee0a0ea893e9255" providerId="LiveId" clId="{E01412A0-09D8-4B0A-B86C-DEAC27160D68}" dt="2021-12-08T13:24:56.591" v="2827" actId="207"/>
          <ac:spMkLst>
            <pc:docMk/>
            <pc:sldMk cId="3602616344" sldId="276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3:32:53.676" v="3272"/>
        <pc:sldMkLst>
          <pc:docMk/>
          <pc:sldMk cId="3277064937" sldId="277"/>
        </pc:sldMkLst>
        <pc:spChg chg="mod">
          <ac:chgData name="Yun Daeseung" userId="5ee0a0ea893e9255" providerId="LiveId" clId="{E01412A0-09D8-4B0A-B86C-DEAC27160D68}" dt="2021-12-08T13:25:26.931" v="2848" actId="20577"/>
          <ac:spMkLst>
            <pc:docMk/>
            <pc:sldMk cId="3277064937" sldId="277"/>
            <ac:spMk id="9" creationId="{2699B37B-8199-476C-83A5-C4D5D68497F5}"/>
          </ac:spMkLst>
        </pc:spChg>
        <pc:spChg chg="mod">
          <ac:chgData name="Yun Daeseung" userId="5ee0a0ea893e9255" providerId="LiveId" clId="{E01412A0-09D8-4B0A-B86C-DEAC27160D68}" dt="2021-12-08T13:32:53.676" v="3272"/>
          <ac:spMkLst>
            <pc:docMk/>
            <pc:sldMk cId="3277064937" sldId="277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4:01:40.065" v="3959" actId="20577"/>
        <pc:sldMkLst>
          <pc:docMk/>
          <pc:sldMk cId="86933081" sldId="278"/>
        </pc:sldMkLst>
        <pc:spChg chg="mod">
          <ac:chgData name="Yun Daeseung" userId="5ee0a0ea893e9255" providerId="LiveId" clId="{E01412A0-09D8-4B0A-B86C-DEAC27160D68}" dt="2021-12-08T14:01:40.065" v="3959" actId="20577"/>
          <ac:spMkLst>
            <pc:docMk/>
            <pc:sldMk cId="86933081" sldId="278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8T14:01:43.384" v="3968" actId="20577"/>
        <pc:sldMkLst>
          <pc:docMk/>
          <pc:sldMk cId="2459959359" sldId="279"/>
        </pc:sldMkLst>
        <pc:spChg chg="mod">
          <ac:chgData name="Yun Daeseung" userId="5ee0a0ea893e9255" providerId="LiveId" clId="{E01412A0-09D8-4B0A-B86C-DEAC27160D68}" dt="2021-12-08T14:01:43.384" v="3968" actId="20577"/>
          <ac:spMkLst>
            <pc:docMk/>
            <pc:sldMk cId="2459959359" sldId="279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8T13:59:30.559" v="3874" actId="20577"/>
        <pc:sldMkLst>
          <pc:docMk/>
          <pc:sldMk cId="916980598" sldId="280"/>
        </pc:sldMkLst>
        <pc:spChg chg="add del mod">
          <ac:chgData name="Yun Daeseung" userId="5ee0a0ea893e9255" providerId="LiveId" clId="{E01412A0-09D8-4B0A-B86C-DEAC27160D68}" dt="2021-12-08T13:46:51.563" v="3542"/>
          <ac:spMkLst>
            <pc:docMk/>
            <pc:sldMk cId="916980598" sldId="280"/>
            <ac:spMk id="2" creationId="{27810C24-C0BF-4639-BC77-A33C407D4264}"/>
          </ac:spMkLst>
        </pc:spChg>
        <pc:spChg chg="add mod">
          <ac:chgData name="Yun Daeseung" userId="5ee0a0ea893e9255" providerId="LiveId" clId="{E01412A0-09D8-4B0A-B86C-DEAC27160D68}" dt="2021-12-08T13:56:39.018" v="3773" actId="1076"/>
          <ac:spMkLst>
            <pc:docMk/>
            <pc:sldMk cId="916980598" sldId="280"/>
            <ac:spMk id="3" creationId="{C36D03CA-684D-4469-A873-32274C8DF6EA}"/>
          </ac:spMkLst>
        </pc:spChg>
        <pc:spChg chg="add mod">
          <ac:chgData name="Yun Daeseung" userId="5ee0a0ea893e9255" providerId="LiveId" clId="{E01412A0-09D8-4B0A-B86C-DEAC27160D68}" dt="2021-12-08T13:56:45.227" v="3778" actId="20577"/>
          <ac:spMkLst>
            <pc:docMk/>
            <pc:sldMk cId="916980598" sldId="280"/>
            <ac:spMk id="6" creationId="{5316BC4F-7012-4591-87FD-9404DDD2ABA4}"/>
          </ac:spMkLst>
        </pc:spChg>
        <pc:spChg chg="add mod">
          <ac:chgData name="Yun Daeseung" userId="5ee0a0ea893e9255" providerId="LiveId" clId="{E01412A0-09D8-4B0A-B86C-DEAC27160D68}" dt="2021-12-08T13:59:30.559" v="3874" actId="20577"/>
          <ac:spMkLst>
            <pc:docMk/>
            <pc:sldMk cId="916980598" sldId="280"/>
            <ac:spMk id="7" creationId="{AF197F59-9DDC-4577-BD90-1BEAE4ADF83D}"/>
          </ac:spMkLst>
        </pc:spChg>
        <pc:spChg chg="mod">
          <ac:chgData name="Yun Daeseung" userId="5ee0a0ea893e9255" providerId="LiveId" clId="{E01412A0-09D8-4B0A-B86C-DEAC27160D68}" dt="2021-12-08T13:33:41.196" v="3297" actId="255"/>
          <ac:spMkLst>
            <pc:docMk/>
            <pc:sldMk cId="916980598" sldId="280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9T12:37:55.958" v="4327" actId="313"/>
        <pc:sldMkLst>
          <pc:docMk/>
          <pc:sldMk cId="373359897" sldId="281"/>
        </pc:sldMkLst>
        <pc:spChg chg="add del">
          <ac:chgData name="Yun Daeseung" userId="5ee0a0ea893e9255" providerId="LiveId" clId="{E01412A0-09D8-4B0A-B86C-DEAC27160D68}" dt="2021-12-09T12:35:46.665" v="4233"/>
          <ac:spMkLst>
            <pc:docMk/>
            <pc:sldMk cId="373359897" sldId="281"/>
            <ac:spMk id="2" creationId="{64E598AF-DE60-4E93-803A-5188F26C070B}"/>
          </ac:spMkLst>
        </pc:spChg>
        <pc:spChg chg="add del">
          <ac:chgData name="Yun Daeseung" userId="5ee0a0ea893e9255" providerId="LiveId" clId="{E01412A0-09D8-4B0A-B86C-DEAC27160D68}" dt="2021-12-09T12:35:50.848" v="4239"/>
          <ac:spMkLst>
            <pc:docMk/>
            <pc:sldMk cId="373359897" sldId="281"/>
            <ac:spMk id="3" creationId="{24F0E81F-851C-40DF-A0D8-ECACF0C1B8F8}"/>
          </ac:spMkLst>
        </pc:spChg>
        <pc:spChg chg="add mod">
          <ac:chgData name="Yun Daeseung" userId="5ee0a0ea893e9255" providerId="LiveId" clId="{E01412A0-09D8-4B0A-B86C-DEAC27160D68}" dt="2021-12-09T12:33:15.936" v="4156"/>
          <ac:spMkLst>
            <pc:docMk/>
            <pc:sldMk cId="373359897" sldId="281"/>
            <ac:spMk id="4" creationId="{BE2859EE-06DF-41A8-8107-C1706FD92F6F}"/>
          </ac:spMkLst>
        </pc:spChg>
        <pc:spChg chg="add mod">
          <ac:chgData name="Yun Daeseung" userId="5ee0a0ea893e9255" providerId="LiveId" clId="{E01412A0-09D8-4B0A-B86C-DEAC27160D68}" dt="2021-12-09T12:33:42.978" v="4163" actId="20577"/>
          <ac:spMkLst>
            <pc:docMk/>
            <pc:sldMk cId="373359897" sldId="281"/>
            <ac:spMk id="5" creationId="{D7F99A4D-2D7E-45C7-B814-C3E02B6A108E}"/>
          </ac:spMkLst>
        </pc:spChg>
        <pc:spChg chg="add mod">
          <ac:chgData name="Yun Daeseung" userId="5ee0a0ea893e9255" providerId="LiveId" clId="{E01412A0-09D8-4B0A-B86C-DEAC27160D68}" dt="2021-12-09T12:33:50.743" v="4178" actId="313"/>
          <ac:spMkLst>
            <pc:docMk/>
            <pc:sldMk cId="373359897" sldId="281"/>
            <ac:spMk id="6" creationId="{DA27E4CD-C06C-44A3-A97D-2D046CC0D8C8}"/>
          </ac:spMkLst>
        </pc:spChg>
        <pc:spChg chg="add mod">
          <ac:chgData name="Yun Daeseung" userId="5ee0a0ea893e9255" providerId="LiveId" clId="{E01412A0-09D8-4B0A-B86C-DEAC27160D68}" dt="2021-12-09T12:34:14.656" v="4226" actId="313"/>
          <ac:spMkLst>
            <pc:docMk/>
            <pc:sldMk cId="373359897" sldId="281"/>
            <ac:spMk id="7" creationId="{5B707928-A1C3-4D10-8D70-2164B1C3EF3C}"/>
          </ac:spMkLst>
        </pc:spChg>
        <pc:spChg chg="add del mod">
          <ac:chgData name="Yun Daeseung" userId="5ee0a0ea893e9255" providerId="LiveId" clId="{E01412A0-09D8-4B0A-B86C-DEAC27160D68}" dt="2021-12-09T12:36:29.943" v="4275" actId="313"/>
          <ac:spMkLst>
            <pc:docMk/>
            <pc:sldMk cId="373359897" sldId="281"/>
            <ac:spMk id="8" creationId="{DCD51AC7-F97E-4D0B-970B-66D334ED110C}"/>
          </ac:spMkLst>
        </pc:spChg>
        <pc:spChg chg="add mod">
          <ac:chgData name="Yun Daeseung" userId="5ee0a0ea893e9255" providerId="LiveId" clId="{E01412A0-09D8-4B0A-B86C-DEAC27160D68}" dt="2021-12-09T12:36:52.135" v="4287" actId="313"/>
          <ac:spMkLst>
            <pc:docMk/>
            <pc:sldMk cId="373359897" sldId="281"/>
            <ac:spMk id="10" creationId="{C97831BF-C0F8-443E-B239-8030CCDD5D08}"/>
          </ac:spMkLst>
        </pc:spChg>
        <pc:spChg chg="add mod">
          <ac:chgData name="Yun Daeseung" userId="5ee0a0ea893e9255" providerId="LiveId" clId="{E01412A0-09D8-4B0A-B86C-DEAC27160D68}" dt="2021-12-09T12:37:48.365" v="4314" actId="20577"/>
          <ac:spMkLst>
            <pc:docMk/>
            <pc:sldMk cId="373359897" sldId="281"/>
            <ac:spMk id="11" creationId="{A734BF4C-4570-433C-A9E0-DADA9F3C3A2F}"/>
          </ac:spMkLst>
        </pc:spChg>
        <pc:spChg chg="add mod">
          <ac:chgData name="Yun Daeseung" userId="5ee0a0ea893e9255" providerId="LiveId" clId="{E01412A0-09D8-4B0A-B86C-DEAC27160D68}" dt="2021-12-09T12:37:07.042" v="4308" actId="313"/>
          <ac:spMkLst>
            <pc:docMk/>
            <pc:sldMk cId="373359897" sldId="281"/>
            <ac:spMk id="12" creationId="{E5196DF0-46FE-416F-8274-FEDFAB2248A2}"/>
          </ac:spMkLst>
        </pc:spChg>
        <pc:spChg chg="add mod">
          <ac:chgData name="Yun Daeseung" userId="5ee0a0ea893e9255" providerId="LiveId" clId="{E01412A0-09D8-4B0A-B86C-DEAC27160D68}" dt="2021-12-09T12:37:55.958" v="4327" actId="313"/>
          <ac:spMkLst>
            <pc:docMk/>
            <pc:sldMk cId="373359897" sldId="281"/>
            <ac:spMk id="13" creationId="{886BDF67-F5B7-4136-A348-FAAC7723855E}"/>
          </ac:spMkLst>
        </pc:spChg>
        <pc:spChg chg="mod">
          <ac:chgData name="Yun Daeseung" userId="5ee0a0ea893e9255" providerId="LiveId" clId="{E01412A0-09D8-4B0A-B86C-DEAC27160D68}" dt="2021-12-08T13:33:50.361" v="3299" actId="20577"/>
          <ac:spMkLst>
            <pc:docMk/>
            <pc:sldMk cId="373359897" sldId="281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9T13:00:08.928" v="4494"/>
        <pc:sldMkLst>
          <pc:docMk/>
          <pc:sldMk cId="3063493443" sldId="282"/>
        </pc:sldMkLst>
        <pc:spChg chg="add mod">
          <ac:chgData name="Yun Daeseung" userId="5ee0a0ea893e9255" providerId="LiveId" clId="{E01412A0-09D8-4B0A-B86C-DEAC27160D68}" dt="2021-12-09T13:00:08.928" v="4494"/>
          <ac:spMkLst>
            <pc:docMk/>
            <pc:sldMk cId="3063493443" sldId="282"/>
            <ac:spMk id="4" creationId="{D8E2EC99-89FC-4478-BF1F-8335E2325EC0}"/>
          </ac:spMkLst>
        </pc:spChg>
        <pc:spChg chg="add mod">
          <ac:chgData name="Yun Daeseung" userId="5ee0a0ea893e9255" providerId="LiveId" clId="{E01412A0-09D8-4B0A-B86C-DEAC27160D68}" dt="2021-12-09T12:52:08.304" v="4424" actId="20577"/>
          <ac:spMkLst>
            <pc:docMk/>
            <pc:sldMk cId="3063493443" sldId="282"/>
            <ac:spMk id="5" creationId="{0550315C-C65E-4365-9B42-BC784ADD0E86}"/>
          </ac:spMkLst>
        </pc:spChg>
        <pc:spChg chg="add mod">
          <ac:chgData name="Yun Daeseung" userId="5ee0a0ea893e9255" providerId="LiveId" clId="{E01412A0-09D8-4B0A-B86C-DEAC27160D68}" dt="2021-12-09T12:51:12.434" v="4382" actId="20577"/>
          <ac:spMkLst>
            <pc:docMk/>
            <pc:sldMk cId="3063493443" sldId="282"/>
            <ac:spMk id="6" creationId="{C8EFC19F-3E3B-4FDC-9CAB-6F1ABA70EC59}"/>
          </ac:spMkLst>
        </pc:spChg>
        <pc:spChg chg="add mod">
          <ac:chgData name="Yun Daeseung" userId="5ee0a0ea893e9255" providerId="LiveId" clId="{E01412A0-09D8-4B0A-B86C-DEAC27160D68}" dt="2021-12-09T12:51:36.474" v="4394" actId="20577"/>
          <ac:spMkLst>
            <pc:docMk/>
            <pc:sldMk cId="3063493443" sldId="282"/>
            <ac:spMk id="7" creationId="{CE3777AD-F27B-4894-B589-4BAD1BEBA311}"/>
          </ac:spMkLst>
        </pc:spChg>
        <pc:spChg chg="add mod">
          <ac:chgData name="Yun Daeseung" userId="5ee0a0ea893e9255" providerId="LiveId" clId="{E01412A0-09D8-4B0A-B86C-DEAC27160D68}" dt="2021-12-09T12:51:38.624" v="4396" actId="20577"/>
          <ac:spMkLst>
            <pc:docMk/>
            <pc:sldMk cId="3063493443" sldId="282"/>
            <ac:spMk id="8" creationId="{C75BA453-4276-430D-8B22-1A512D4591D7}"/>
          </ac:spMkLst>
        </pc:spChg>
        <pc:spChg chg="add del mod">
          <ac:chgData name="Yun Daeseung" userId="5ee0a0ea893e9255" providerId="LiveId" clId="{E01412A0-09D8-4B0A-B86C-DEAC27160D68}" dt="2021-12-09T12:52:00.414" v="4420" actId="313"/>
          <ac:spMkLst>
            <pc:docMk/>
            <pc:sldMk cId="3063493443" sldId="282"/>
            <ac:spMk id="10" creationId="{AC79AD49-E540-46FD-B7A5-0F2594E18E50}"/>
          </ac:spMkLst>
        </pc:spChg>
        <pc:spChg chg="add mod">
          <ac:chgData name="Yun Daeseung" userId="5ee0a0ea893e9255" providerId="LiveId" clId="{E01412A0-09D8-4B0A-B86C-DEAC27160D68}" dt="2021-12-09T12:52:02.474" v="4421" actId="20577"/>
          <ac:spMkLst>
            <pc:docMk/>
            <pc:sldMk cId="3063493443" sldId="282"/>
            <ac:spMk id="11" creationId="{642D1B06-2BA8-410E-BFB1-DD0587027375}"/>
          </ac:spMkLst>
        </pc:spChg>
        <pc:spChg chg="mod">
          <ac:chgData name="Yun Daeseung" userId="5ee0a0ea893e9255" providerId="LiveId" clId="{E01412A0-09D8-4B0A-B86C-DEAC27160D68}" dt="2021-12-08T13:33:55.986" v="3301" actId="20577"/>
          <ac:spMkLst>
            <pc:docMk/>
            <pc:sldMk cId="3063493443" sldId="282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9T13:34:44.143" v="4803"/>
        <pc:sldMkLst>
          <pc:docMk/>
          <pc:sldMk cId="1707992765" sldId="283"/>
        </pc:sldMkLst>
        <pc:spChg chg="add del mod">
          <ac:chgData name="Yun Daeseung" userId="5ee0a0ea893e9255" providerId="LiveId" clId="{E01412A0-09D8-4B0A-B86C-DEAC27160D68}" dt="2021-12-09T13:00:44.816" v="4510" actId="478"/>
          <ac:spMkLst>
            <pc:docMk/>
            <pc:sldMk cId="1707992765" sldId="283"/>
            <ac:spMk id="4" creationId="{4393F506-BD16-430A-8E8A-1720AB73D517}"/>
          </ac:spMkLst>
        </pc:spChg>
        <pc:spChg chg="add del mod">
          <ac:chgData name="Yun Daeseung" userId="5ee0a0ea893e9255" providerId="LiveId" clId="{E01412A0-09D8-4B0A-B86C-DEAC27160D68}" dt="2021-12-09T13:00:43.355" v="4509" actId="478"/>
          <ac:spMkLst>
            <pc:docMk/>
            <pc:sldMk cId="1707992765" sldId="283"/>
            <ac:spMk id="5" creationId="{444AFADE-F06E-4FC6-A937-5F7B20AFCBBB}"/>
          </ac:spMkLst>
        </pc:spChg>
        <pc:spChg chg="add mod">
          <ac:chgData name="Yun Daeseung" userId="5ee0a0ea893e9255" providerId="LiveId" clId="{E01412A0-09D8-4B0A-B86C-DEAC27160D68}" dt="2021-12-09T13:34:44.143" v="4803"/>
          <ac:spMkLst>
            <pc:docMk/>
            <pc:sldMk cId="1707992765" sldId="283"/>
            <ac:spMk id="6" creationId="{408833D7-6DDB-4E7F-B964-CA919FDF3999}"/>
          </ac:spMkLst>
        </pc:spChg>
        <pc:spChg chg="add mod">
          <ac:chgData name="Yun Daeseung" userId="5ee0a0ea893e9255" providerId="LiveId" clId="{E01412A0-09D8-4B0A-B86C-DEAC27160D68}" dt="2021-12-09T13:01:33.155" v="4582" actId="20577"/>
          <ac:spMkLst>
            <pc:docMk/>
            <pc:sldMk cId="1707992765" sldId="283"/>
            <ac:spMk id="7" creationId="{D53A6D20-1AFD-4E68-B11C-FD4B3336C3F5}"/>
          </ac:spMkLst>
        </pc:spChg>
        <pc:spChg chg="add mod">
          <ac:chgData name="Yun Daeseung" userId="5ee0a0ea893e9255" providerId="LiveId" clId="{E01412A0-09D8-4B0A-B86C-DEAC27160D68}" dt="2021-12-09T13:01:37.612" v="4589" actId="20577"/>
          <ac:spMkLst>
            <pc:docMk/>
            <pc:sldMk cId="1707992765" sldId="283"/>
            <ac:spMk id="8" creationId="{D778C82A-EBE9-48D0-B78B-8E134E06F8D1}"/>
          </ac:spMkLst>
        </pc:spChg>
        <pc:spChg chg="mod">
          <ac:chgData name="Yun Daeseung" userId="5ee0a0ea893e9255" providerId="LiveId" clId="{E01412A0-09D8-4B0A-B86C-DEAC27160D68}" dt="2021-12-08T13:34:03.776" v="3303" actId="20577"/>
          <ac:spMkLst>
            <pc:docMk/>
            <pc:sldMk cId="1707992765" sldId="283"/>
            <ac:spMk id="20" creationId="{79832B76-03C4-4BA6-AFEE-2FF5DC760507}"/>
          </ac:spMkLst>
        </pc:spChg>
      </pc:sldChg>
      <pc:sldChg chg="addSp modSp add mod ord">
        <pc:chgData name="Yun Daeseung" userId="5ee0a0ea893e9255" providerId="LiveId" clId="{E01412A0-09D8-4B0A-B86C-DEAC27160D68}" dt="2021-12-11T05:38:42.897" v="11463"/>
        <pc:sldMkLst>
          <pc:docMk/>
          <pc:sldMk cId="4115159746" sldId="284"/>
        </pc:sldMkLst>
        <pc:spChg chg="add mod">
          <ac:chgData name="Yun Daeseung" userId="5ee0a0ea893e9255" providerId="LiveId" clId="{E01412A0-09D8-4B0A-B86C-DEAC27160D68}" dt="2021-12-09T13:02:10.784" v="4646"/>
          <ac:spMkLst>
            <pc:docMk/>
            <pc:sldMk cId="4115159746" sldId="284"/>
            <ac:spMk id="4" creationId="{2C04EBB9-014B-482C-BBBA-66D70B66EC33}"/>
          </ac:spMkLst>
        </pc:spChg>
        <pc:spChg chg="add mod">
          <ac:chgData name="Yun Daeseung" userId="5ee0a0ea893e9255" providerId="LiveId" clId="{E01412A0-09D8-4B0A-B86C-DEAC27160D68}" dt="2021-12-09T13:14:39.273" v="4685" actId="20577"/>
          <ac:spMkLst>
            <pc:docMk/>
            <pc:sldMk cId="4115159746" sldId="284"/>
            <ac:spMk id="5" creationId="{C5F03162-4ED6-492C-A246-BCDD7E66E495}"/>
          </ac:spMkLst>
        </pc:spChg>
        <pc:spChg chg="add mod">
          <ac:chgData name="Yun Daeseung" userId="5ee0a0ea893e9255" providerId="LiveId" clId="{E01412A0-09D8-4B0A-B86C-DEAC27160D68}" dt="2021-12-09T13:14:43.399" v="4688" actId="20577"/>
          <ac:spMkLst>
            <pc:docMk/>
            <pc:sldMk cId="4115159746" sldId="284"/>
            <ac:spMk id="6" creationId="{93435A62-5113-4A63-9703-A1B47D27B305}"/>
          </ac:spMkLst>
        </pc:spChg>
        <pc:spChg chg="mod">
          <ac:chgData name="Yun Daeseung" userId="5ee0a0ea893e9255" providerId="LiveId" clId="{E01412A0-09D8-4B0A-B86C-DEAC27160D68}" dt="2021-12-08T13:34:15.607" v="3307" actId="20577"/>
          <ac:spMkLst>
            <pc:docMk/>
            <pc:sldMk cId="4115159746" sldId="284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09T13:35:17.283" v="4831" actId="20577"/>
        <pc:sldMkLst>
          <pc:docMk/>
          <pc:sldMk cId="810943722" sldId="285"/>
        </pc:sldMkLst>
        <pc:spChg chg="add mod">
          <ac:chgData name="Yun Daeseung" userId="5ee0a0ea893e9255" providerId="LiveId" clId="{E01412A0-09D8-4B0A-B86C-DEAC27160D68}" dt="2021-12-09T13:34:32.984" v="4767"/>
          <ac:spMkLst>
            <pc:docMk/>
            <pc:sldMk cId="810943722" sldId="285"/>
            <ac:spMk id="4" creationId="{678D5DD6-DE04-49A2-9F2A-06FC2DF23FD8}"/>
          </ac:spMkLst>
        </pc:spChg>
        <pc:spChg chg="add mod">
          <ac:chgData name="Yun Daeseung" userId="5ee0a0ea893e9255" providerId="LiveId" clId="{E01412A0-09D8-4B0A-B86C-DEAC27160D68}" dt="2021-12-09T13:35:13.388" v="4830" actId="20577"/>
          <ac:spMkLst>
            <pc:docMk/>
            <pc:sldMk cId="810943722" sldId="285"/>
            <ac:spMk id="5" creationId="{4410D4B1-C10B-43EE-A785-7E21FAC8AF58}"/>
          </ac:spMkLst>
        </pc:spChg>
        <pc:spChg chg="add mod">
          <ac:chgData name="Yun Daeseung" userId="5ee0a0ea893e9255" providerId="LiveId" clId="{E01412A0-09D8-4B0A-B86C-DEAC27160D68}" dt="2021-12-09T13:35:17.283" v="4831" actId="20577"/>
          <ac:spMkLst>
            <pc:docMk/>
            <pc:sldMk cId="810943722" sldId="285"/>
            <ac:spMk id="6" creationId="{65D68956-68E9-45D9-86FF-EAFC022C6D5A}"/>
          </ac:spMkLst>
        </pc:spChg>
        <pc:spChg chg="mod">
          <ac:chgData name="Yun Daeseung" userId="5ee0a0ea893e9255" providerId="LiveId" clId="{E01412A0-09D8-4B0A-B86C-DEAC27160D68}" dt="2021-12-08T13:34:19.656" v="3309" actId="20577"/>
          <ac:spMkLst>
            <pc:docMk/>
            <pc:sldMk cId="810943722" sldId="28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09:23:49.109" v="5138" actId="20577"/>
        <pc:sldMkLst>
          <pc:docMk/>
          <pc:sldMk cId="1503050282" sldId="286"/>
        </pc:sldMkLst>
        <pc:spChg chg="add mod">
          <ac:chgData name="Yun Daeseung" userId="5ee0a0ea893e9255" providerId="LiveId" clId="{E01412A0-09D8-4B0A-B86C-DEAC27160D68}" dt="2021-12-09T14:02:02.149" v="5129" actId="20577"/>
          <ac:spMkLst>
            <pc:docMk/>
            <pc:sldMk cId="1503050282" sldId="286"/>
            <ac:spMk id="4" creationId="{9AEF9F01-2DD3-4E73-A950-7D158DD0B3D9}"/>
          </ac:spMkLst>
        </pc:spChg>
        <pc:spChg chg="add mod">
          <ac:chgData name="Yun Daeseung" userId="5ee0a0ea893e9255" providerId="LiveId" clId="{E01412A0-09D8-4B0A-B86C-DEAC27160D68}" dt="2021-12-10T09:23:47.312" v="5136" actId="20577"/>
          <ac:spMkLst>
            <pc:docMk/>
            <pc:sldMk cId="1503050282" sldId="286"/>
            <ac:spMk id="5" creationId="{5449135E-65E9-4EA1-B5EF-B61D9820EC21}"/>
          </ac:spMkLst>
        </pc:spChg>
        <pc:spChg chg="add mod">
          <ac:chgData name="Yun Daeseung" userId="5ee0a0ea893e9255" providerId="LiveId" clId="{E01412A0-09D8-4B0A-B86C-DEAC27160D68}" dt="2021-12-10T09:23:49.109" v="5138" actId="20577"/>
          <ac:spMkLst>
            <pc:docMk/>
            <pc:sldMk cId="1503050282" sldId="286"/>
            <ac:spMk id="6" creationId="{4ABDDC77-FD01-409E-9A27-BA34D084FC04}"/>
          </ac:spMkLst>
        </pc:spChg>
        <pc:spChg chg="mod">
          <ac:chgData name="Yun Daeseung" userId="5ee0a0ea893e9255" providerId="LiveId" clId="{E01412A0-09D8-4B0A-B86C-DEAC27160D68}" dt="2021-12-08T13:34:24.216" v="3311" actId="20577"/>
          <ac:spMkLst>
            <pc:docMk/>
            <pc:sldMk cId="1503050282" sldId="286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28:00.169" v="5381" actId="20577"/>
        <pc:sldMkLst>
          <pc:docMk/>
          <pc:sldMk cId="1658660864" sldId="287"/>
        </pc:sldMkLst>
        <pc:spChg chg="add mod">
          <ac:chgData name="Yun Daeseung" userId="5ee0a0ea893e9255" providerId="LiveId" clId="{E01412A0-09D8-4B0A-B86C-DEAC27160D68}" dt="2021-12-10T10:27:35.313" v="5352" actId="20577"/>
          <ac:spMkLst>
            <pc:docMk/>
            <pc:sldMk cId="1658660864" sldId="287"/>
            <ac:spMk id="4" creationId="{85083233-EB30-44D6-B3D4-FCCD766A7418}"/>
          </ac:spMkLst>
        </pc:spChg>
        <pc:spChg chg="add mod">
          <ac:chgData name="Yun Daeseung" userId="5ee0a0ea893e9255" providerId="LiveId" clId="{E01412A0-09D8-4B0A-B86C-DEAC27160D68}" dt="2021-12-10T10:27:38.765" v="5356" actId="20577"/>
          <ac:spMkLst>
            <pc:docMk/>
            <pc:sldMk cId="1658660864" sldId="287"/>
            <ac:spMk id="5" creationId="{40F78BBD-800C-4CAB-A450-0E0083BE7FF8}"/>
          </ac:spMkLst>
        </pc:spChg>
        <pc:spChg chg="add mod">
          <ac:chgData name="Yun Daeseung" userId="5ee0a0ea893e9255" providerId="LiveId" clId="{E01412A0-09D8-4B0A-B86C-DEAC27160D68}" dt="2021-12-10T10:27:18.120" v="5330"/>
          <ac:spMkLst>
            <pc:docMk/>
            <pc:sldMk cId="1658660864" sldId="287"/>
            <ac:spMk id="6" creationId="{0743FC53-4AC2-4287-BAD7-9406E66E8A5B}"/>
          </ac:spMkLst>
        </pc:spChg>
        <pc:spChg chg="add mod">
          <ac:chgData name="Yun Daeseung" userId="5ee0a0ea893e9255" providerId="LiveId" clId="{E01412A0-09D8-4B0A-B86C-DEAC27160D68}" dt="2021-12-10T10:27:47.639" v="5368" actId="20577"/>
          <ac:spMkLst>
            <pc:docMk/>
            <pc:sldMk cId="1658660864" sldId="287"/>
            <ac:spMk id="7" creationId="{25E76B50-16B1-4634-A9E6-81142C7ACC54}"/>
          </ac:spMkLst>
        </pc:spChg>
        <pc:spChg chg="add mod">
          <ac:chgData name="Yun Daeseung" userId="5ee0a0ea893e9255" providerId="LiveId" clId="{E01412A0-09D8-4B0A-B86C-DEAC27160D68}" dt="2021-12-10T10:27:50.607" v="5372" actId="20577"/>
          <ac:spMkLst>
            <pc:docMk/>
            <pc:sldMk cId="1658660864" sldId="287"/>
            <ac:spMk id="8" creationId="{EB3CEA0E-5FB5-4240-876F-CFFDADDDF022}"/>
          </ac:spMkLst>
        </pc:spChg>
        <pc:spChg chg="add mod">
          <ac:chgData name="Yun Daeseung" userId="5ee0a0ea893e9255" providerId="LiveId" clId="{E01412A0-09D8-4B0A-B86C-DEAC27160D68}" dt="2021-12-10T10:27:57.810" v="5380" actId="20577"/>
          <ac:spMkLst>
            <pc:docMk/>
            <pc:sldMk cId="1658660864" sldId="287"/>
            <ac:spMk id="10" creationId="{50E0B55F-6CEA-4523-A982-84F64617BE8B}"/>
          </ac:spMkLst>
        </pc:spChg>
        <pc:spChg chg="add mod">
          <ac:chgData name="Yun Daeseung" userId="5ee0a0ea893e9255" providerId="LiveId" clId="{E01412A0-09D8-4B0A-B86C-DEAC27160D68}" dt="2021-12-10T10:28:00.169" v="5381" actId="20577"/>
          <ac:spMkLst>
            <pc:docMk/>
            <pc:sldMk cId="1658660864" sldId="287"/>
            <ac:spMk id="11" creationId="{61B84C99-A5A4-4D97-A0AB-6D5623DAAFC9}"/>
          </ac:spMkLst>
        </pc:spChg>
        <pc:spChg chg="mod">
          <ac:chgData name="Yun Daeseung" userId="5ee0a0ea893e9255" providerId="LiveId" clId="{E01412A0-09D8-4B0A-B86C-DEAC27160D68}" dt="2021-12-08T13:34:29.406" v="3313" actId="20577"/>
          <ac:spMkLst>
            <pc:docMk/>
            <pc:sldMk cId="1658660864" sldId="287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30:20.688" v="5507" actId="20577"/>
        <pc:sldMkLst>
          <pc:docMk/>
          <pc:sldMk cId="1577924829" sldId="288"/>
        </pc:sldMkLst>
        <pc:spChg chg="add mod">
          <ac:chgData name="Yun Daeseung" userId="5ee0a0ea893e9255" providerId="LiveId" clId="{E01412A0-09D8-4B0A-B86C-DEAC27160D68}" dt="2021-12-10T10:30:11.926" v="5501"/>
          <ac:spMkLst>
            <pc:docMk/>
            <pc:sldMk cId="1577924829" sldId="288"/>
            <ac:spMk id="4" creationId="{3CBACCB6-B459-4C85-92BB-A3E10AAE441C}"/>
          </ac:spMkLst>
        </pc:spChg>
        <pc:spChg chg="add mod">
          <ac:chgData name="Yun Daeseung" userId="5ee0a0ea893e9255" providerId="LiveId" clId="{E01412A0-09D8-4B0A-B86C-DEAC27160D68}" dt="2021-12-10T10:30:18.438" v="5506" actId="20577"/>
          <ac:spMkLst>
            <pc:docMk/>
            <pc:sldMk cId="1577924829" sldId="288"/>
            <ac:spMk id="5" creationId="{91129BBD-E58D-446E-B5F5-9979F7C065BB}"/>
          </ac:spMkLst>
        </pc:spChg>
        <pc:spChg chg="add mod">
          <ac:chgData name="Yun Daeseung" userId="5ee0a0ea893e9255" providerId="LiveId" clId="{E01412A0-09D8-4B0A-B86C-DEAC27160D68}" dt="2021-12-10T10:30:20.688" v="5507" actId="20577"/>
          <ac:spMkLst>
            <pc:docMk/>
            <pc:sldMk cId="1577924829" sldId="288"/>
            <ac:spMk id="6" creationId="{89E66D9A-D08A-484E-AD59-E45677813E28}"/>
          </ac:spMkLst>
        </pc:spChg>
        <pc:spChg chg="mod">
          <ac:chgData name="Yun Daeseung" userId="5ee0a0ea893e9255" providerId="LiveId" clId="{E01412A0-09D8-4B0A-B86C-DEAC27160D68}" dt="2021-12-08T13:34:33.406" v="3315" actId="20577"/>
          <ac:spMkLst>
            <pc:docMk/>
            <pc:sldMk cId="1577924829" sldId="288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40:32.972" v="6125" actId="20577"/>
        <pc:sldMkLst>
          <pc:docMk/>
          <pc:sldMk cId="3385376110" sldId="289"/>
        </pc:sldMkLst>
        <pc:spChg chg="add mod">
          <ac:chgData name="Yun Daeseung" userId="5ee0a0ea893e9255" providerId="LiveId" clId="{E01412A0-09D8-4B0A-B86C-DEAC27160D68}" dt="2021-12-10T10:40:31.410" v="6124" actId="20577"/>
          <ac:spMkLst>
            <pc:docMk/>
            <pc:sldMk cId="3385376110" sldId="289"/>
            <ac:spMk id="4" creationId="{55ADA976-EACA-4D0E-824F-7514D052B1FE}"/>
          </ac:spMkLst>
        </pc:spChg>
        <pc:spChg chg="add mod">
          <ac:chgData name="Yun Daeseung" userId="5ee0a0ea893e9255" providerId="LiveId" clId="{E01412A0-09D8-4B0A-B86C-DEAC27160D68}" dt="2021-12-10T10:40:32.972" v="6125" actId="20577"/>
          <ac:spMkLst>
            <pc:docMk/>
            <pc:sldMk cId="3385376110" sldId="289"/>
            <ac:spMk id="5" creationId="{41D66293-C090-431D-93A4-F683D636355E}"/>
          </ac:spMkLst>
        </pc:spChg>
        <pc:spChg chg="add mod">
          <ac:chgData name="Yun Daeseung" userId="5ee0a0ea893e9255" providerId="LiveId" clId="{E01412A0-09D8-4B0A-B86C-DEAC27160D68}" dt="2021-12-10T10:40:20.521" v="6103"/>
          <ac:spMkLst>
            <pc:docMk/>
            <pc:sldMk cId="3385376110" sldId="289"/>
            <ac:spMk id="6" creationId="{B1FF0779-5D51-4DA3-AF6B-B38D6EB06591}"/>
          </ac:spMkLst>
        </pc:spChg>
        <pc:spChg chg="mod">
          <ac:chgData name="Yun Daeseung" userId="5ee0a0ea893e9255" providerId="LiveId" clId="{E01412A0-09D8-4B0A-B86C-DEAC27160D68}" dt="2021-12-08T13:34:37.540" v="3317" actId="20577"/>
          <ac:spMkLst>
            <pc:docMk/>
            <pc:sldMk cId="3385376110" sldId="289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47:43.838" v="6604" actId="20577"/>
        <pc:sldMkLst>
          <pc:docMk/>
          <pc:sldMk cId="3653915935" sldId="290"/>
        </pc:sldMkLst>
        <pc:spChg chg="add mod">
          <ac:chgData name="Yun Daeseung" userId="5ee0a0ea893e9255" providerId="LiveId" clId="{E01412A0-09D8-4B0A-B86C-DEAC27160D68}" dt="2021-12-10T10:47:41.875" v="6603" actId="20577"/>
          <ac:spMkLst>
            <pc:docMk/>
            <pc:sldMk cId="3653915935" sldId="290"/>
            <ac:spMk id="4" creationId="{2AFCE69C-E0B3-4961-B8B1-51083732D3F8}"/>
          </ac:spMkLst>
        </pc:spChg>
        <pc:spChg chg="add mod">
          <ac:chgData name="Yun Daeseung" userId="5ee0a0ea893e9255" providerId="LiveId" clId="{E01412A0-09D8-4B0A-B86C-DEAC27160D68}" dt="2021-12-10T10:47:43.838" v="6604" actId="20577"/>
          <ac:spMkLst>
            <pc:docMk/>
            <pc:sldMk cId="3653915935" sldId="290"/>
            <ac:spMk id="5" creationId="{202841E2-BC0B-4073-BEDC-9DC61F5829F9}"/>
          </ac:spMkLst>
        </pc:spChg>
        <pc:spChg chg="add mod">
          <ac:chgData name="Yun Daeseung" userId="5ee0a0ea893e9255" providerId="LiveId" clId="{E01412A0-09D8-4B0A-B86C-DEAC27160D68}" dt="2021-12-10T10:47:36.145" v="6586"/>
          <ac:spMkLst>
            <pc:docMk/>
            <pc:sldMk cId="3653915935" sldId="290"/>
            <ac:spMk id="6" creationId="{C6A13A11-61A1-496D-A214-5613DB89E96D}"/>
          </ac:spMkLst>
        </pc:spChg>
        <pc:spChg chg="mod">
          <ac:chgData name="Yun Daeseung" userId="5ee0a0ea893e9255" providerId="LiveId" clId="{E01412A0-09D8-4B0A-B86C-DEAC27160D68}" dt="2021-12-08T13:34:41.453" v="3319" actId="20577"/>
          <ac:spMkLst>
            <pc:docMk/>
            <pc:sldMk cId="3653915935" sldId="290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54:44.760" v="6957" actId="20577"/>
        <pc:sldMkLst>
          <pc:docMk/>
          <pc:sldMk cId="3358465599" sldId="291"/>
        </pc:sldMkLst>
        <pc:spChg chg="add mod">
          <ac:chgData name="Yun Daeseung" userId="5ee0a0ea893e9255" providerId="LiveId" clId="{E01412A0-09D8-4B0A-B86C-DEAC27160D68}" dt="2021-12-10T10:54:41.892" v="6956" actId="20577"/>
          <ac:spMkLst>
            <pc:docMk/>
            <pc:sldMk cId="3358465599" sldId="291"/>
            <ac:spMk id="4" creationId="{14983B36-923C-4AA3-8CB1-4ABF23A3DE75}"/>
          </ac:spMkLst>
        </pc:spChg>
        <pc:spChg chg="add mod">
          <ac:chgData name="Yun Daeseung" userId="5ee0a0ea893e9255" providerId="LiveId" clId="{E01412A0-09D8-4B0A-B86C-DEAC27160D68}" dt="2021-12-10T10:54:44.760" v="6957" actId="20577"/>
          <ac:spMkLst>
            <pc:docMk/>
            <pc:sldMk cId="3358465599" sldId="291"/>
            <ac:spMk id="5" creationId="{2E4983E8-B4F2-445B-81BE-617BBD212CC2}"/>
          </ac:spMkLst>
        </pc:spChg>
        <pc:spChg chg="add mod">
          <ac:chgData name="Yun Daeseung" userId="5ee0a0ea893e9255" providerId="LiveId" clId="{E01412A0-09D8-4B0A-B86C-DEAC27160D68}" dt="2021-12-10T10:54:36.759" v="6947" actId="20577"/>
          <ac:spMkLst>
            <pc:docMk/>
            <pc:sldMk cId="3358465599" sldId="291"/>
            <ac:spMk id="6" creationId="{8E0BDE7A-8CD7-453B-B57E-1CC028316875}"/>
          </ac:spMkLst>
        </pc:spChg>
        <pc:spChg chg="mod">
          <ac:chgData name="Yun Daeseung" userId="5ee0a0ea893e9255" providerId="LiveId" clId="{E01412A0-09D8-4B0A-B86C-DEAC27160D68}" dt="2021-12-08T13:34:44.867" v="3321" actId="20577"/>
          <ac:spMkLst>
            <pc:docMk/>
            <pc:sldMk cId="3358465599" sldId="291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55:46.991" v="7017" actId="20577"/>
        <pc:sldMkLst>
          <pc:docMk/>
          <pc:sldMk cId="3562130698" sldId="292"/>
        </pc:sldMkLst>
        <pc:spChg chg="add mod">
          <ac:chgData name="Yun Daeseung" userId="5ee0a0ea893e9255" providerId="LiveId" clId="{E01412A0-09D8-4B0A-B86C-DEAC27160D68}" dt="2021-12-10T10:55:39.489" v="7016" actId="20577"/>
          <ac:spMkLst>
            <pc:docMk/>
            <pc:sldMk cId="3562130698" sldId="292"/>
            <ac:spMk id="4" creationId="{0A8A846B-747D-4ED9-900B-25D36346E7D4}"/>
          </ac:spMkLst>
        </pc:spChg>
        <pc:spChg chg="add mod">
          <ac:chgData name="Yun Daeseung" userId="5ee0a0ea893e9255" providerId="LiveId" clId="{E01412A0-09D8-4B0A-B86C-DEAC27160D68}" dt="2021-12-10T10:55:46.991" v="7017" actId="20577"/>
          <ac:spMkLst>
            <pc:docMk/>
            <pc:sldMk cId="3562130698" sldId="292"/>
            <ac:spMk id="5" creationId="{AED544DB-B6C3-4CDA-B676-73A964D717BF}"/>
          </ac:spMkLst>
        </pc:spChg>
        <pc:spChg chg="add mod">
          <ac:chgData name="Yun Daeseung" userId="5ee0a0ea893e9255" providerId="LiveId" clId="{E01412A0-09D8-4B0A-B86C-DEAC27160D68}" dt="2021-12-10T10:55:35.318" v="7011" actId="20577"/>
          <ac:spMkLst>
            <pc:docMk/>
            <pc:sldMk cId="3562130698" sldId="292"/>
            <ac:spMk id="6" creationId="{3CC80D39-5941-48D0-9036-E22A0C843B04}"/>
          </ac:spMkLst>
        </pc:spChg>
        <pc:spChg chg="mod">
          <ac:chgData name="Yun Daeseung" userId="5ee0a0ea893e9255" providerId="LiveId" clId="{E01412A0-09D8-4B0A-B86C-DEAC27160D68}" dt="2021-12-08T13:34:50.363" v="3323" actId="20577"/>
          <ac:spMkLst>
            <pc:docMk/>
            <pc:sldMk cId="3562130698" sldId="292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57:05.620" v="7109" actId="20577"/>
        <pc:sldMkLst>
          <pc:docMk/>
          <pc:sldMk cId="1769886998" sldId="293"/>
        </pc:sldMkLst>
        <pc:spChg chg="add mod">
          <ac:chgData name="Yun Daeseung" userId="5ee0a0ea893e9255" providerId="LiveId" clId="{E01412A0-09D8-4B0A-B86C-DEAC27160D68}" dt="2021-12-10T10:56:47.533" v="7100" actId="20577"/>
          <ac:spMkLst>
            <pc:docMk/>
            <pc:sldMk cId="1769886998" sldId="293"/>
            <ac:spMk id="4" creationId="{BF328625-08E2-4347-BCB8-3BA5D7A2974F}"/>
          </ac:spMkLst>
        </pc:spChg>
        <pc:spChg chg="add mod">
          <ac:chgData name="Yun Daeseung" userId="5ee0a0ea893e9255" providerId="LiveId" clId="{E01412A0-09D8-4B0A-B86C-DEAC27160D68}" dt="2021-12-10T10:56:54.552" v="7105" actId="20577"/>
          <ac:spMkLst>
            <pc:docMk/>
            <pc:sldMk cId="1769886998" sldId="293"/>
            <ac:spMk id="5" creationId="{86AF9E27-CF4B-4E89-B816-26772C2B8409}"/>
          </ac:spMkLst>
        </pc:spChg>
        <pc:spChg chg="add mod">
          <ac:chgData name="Yun Daeseung" userId="5ee0a0ea893e9255" providerId="LiveId" clId="{E01412A0-09D8-4B0A-B86C-DEAC27160D68}" dt="2021-12-10T10:57:05.620" v="7109" actId="20577"/>
          <ac:spMkLst>
            <pc:docMk/>
            <pc:sldMk cId="1769886998" sldId="293"/>
            <ac:spMk id="6" creationId="{F140086D-0B2C-4CA9-90A2-2A4ED1F51549}"/>
          </ac:spMkLst>
        </pc:spChg>
        <pc:spChg chg="mod">
          <ac:chgData name="Yun Daeseung" userId="5ee0a0ea893e9255" providerId="LiveId" clId="{E01412A0-09D8-4B0A-B86C-DEAC27160D68}" dt="2021-12-08T13:34:53.663" v="3325" actId="20577"/>
          <ac:spMkLst>
            <pc:docMk/>
            <pc:sldMk cId="1769886998" sldId="293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0:59:19.687" v="7261"/>
        <pc:sldMkLst>
          <pc:docMk/>
          <pc:sldMk cId="4161408309" sldId="294"/>
        </pc:sldMkLst>
        <pc:spChg chg="add mod">
          <ac:chgData name="Yun Daeseung" userId="5ee0a0ea893e9255" providerId="LiveId" clId="{E01412A0-09D8-4B0A-B86C-DEAC27160D68}" dt="2021-12-10T10:58:20.389" v="7231" actId="20577"/>
          <ac:spMkLst>
            <pc:docMk/>
            <pc:sldMk cId="4161408309" sldId="294"/>
            <ac:spMk id="4" creationId="{4F26449D-2F12-42A3-8F3F-11ABFFE1D7C8}"/>
          </ac:spMkLst>
        </pc:spChg>
        <pc:spChg chg="add mod">
          <ac:chgData name="Yun Daeseung" userId="5ee0a0ea893e9255" providerId="LiveId" clId="{E01412A0-09D8-4B0A-B86C-DEAC27160D68}" dt="2021-12-10T10:58:42.824" v="7234"/>
          <ac:spMkLst>
            <pc:docMk/>
            <pc:sldMk cId="4161408309" sldId="294"/>
            <ac:spMk id="5" creationId="{C5E804A7-43EC-4D70-B824-33D86B000E7E}"/>
          </ac:spMkLst>
        </pc:spChg>
        <pc:spChg chg="add mod">
          <ac:chgData name="Yun Daeseung" userId="5ee0a0ea893e9255" providerId="LiveId" clId="{E01412A0-09D8-4B0A-B86C-DEAC27160D68}" dt="2021-12-10T10:58:43.759" v="7235"/>
          <ac:spMkLst>
            <pc:docMk/>
            <pc:sldMk cId="4161408309" sldId="294"/>
            <ac:spMk id="6" creationId="{88815C1E-0E3E-49BC-BF27-9516B4DB5083}"/>
          </ac:spMkLst>
        </pc:spChg>
        <pc:spChg chg="add del mod">
          <ac:chgData name="Yun Daeseung" userId="5ee0a0ea893e9255" providerId="LiveId" clId="{E01412A0-09D8-4B0A-B86C-DEAC27160D68}" dt="2021-12-10T10:59:19.687" v="7261"/>
          <ac:spMkLst>
            <pc:docMk/>
            <pc:sldMk cId="4161408309" sldId="294"/>
            <ac:spMk id="7" creationId="{2237E860-763C-41E9-9550-8528B09E5DD2}"/>
          </ac:spMkLst>
        </pc:spChg>
        <pc:spChg chg="add del mod">
          <ac:chgData name="Yun Daeseung" userId="5ee0a0ea893e9255" providerId="LiveId" clId="{E01412A0-09D8-4B0A-B86C-DEAC27160D68}" dt="2021-12-10T10:59:19.687" v="7261"/>
          <ac:spMkLst>
            <pc:docMk/>
            <pc:sldMk cId="4161408309" sldId="294"/>
            <ac:spMk id="8" creationId="{A34600D1-A851-4F83-A7DD-5C8846F4BA12}"/>
          </ac:spMkLst>
        </pc:spChg>
        <pc:spChg chg="mod">
          <ac:chgData name="Yun Daeseung" userId="5ee0a0ea893e9255" providerId="LiveId" clId="{E01412A0-09D8-4B0A-B86C-DEAC27160D68}" dt="2021-12-08T13:34:57.551" v="3328" actId="20577"/>
          <ac:spMkLst>
            <pc:docMk/>
            <pc:sldMk cId="4161408309" sldId="294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0:59:47.543" v="7283" actId="20577"/>
        <pc:sldMkLst>
          <pc:docMk/>
          <pc:sldMk cId="3496077385" sldId="295"/>
        </pc:sldMkLst>
        <pc:spChg chg="add mod">
          <ac:chgData name="Yun Daeseung" userId="5ee0a0ea893e9255" providerId="LiveId" clId="{E01412A0-09D8-4B0A-B86C-DEAC27160D68}" dt="2021-12-10T10:59:15.553" v="7259" actId="20577"/>
          <ac:spMkLst>
            <pc:docMk/>
            <pc:sldMk cId="3496077385" sldId="295"/>
            <ac:spMk id="4" creationId="{D457495F-3814-4700-A447-588CC311955D}"/>
          </ac:spMkLst>
        </pc:spChg>
        <pc:spChg chg="add mod">
          <ac:chgData name="Yun Daeseung" userId="5ee0a0ea893e9255" providerId="LiveId" clId="{E01412A0-09D8-4B0A-B86C-DEAC27160D68}" dt="2021-12-10T10:59:24.369" v="7266" actId="20577"/>
          <ac:spMkLst>
            <pc:docMk/>
            <pc:sldMk cId="3496077385" sldId="295"/>
            <ac:spMk id="5" creationId="{3550CE2D-975C-4EDD-BFA9-F5DE6CD9537D}"/>
          </ac:spMkLst>
        </pc:spChg>
        <pc:spChg chg="add mod">
          <ac:chgData name="Yun Daeseung" userId="5ee0a0ea893e9255" providerId="LiveId" clId="{E01412A0-09D8-4B0A-B86C-DEAC27160D68}" dt="2021-12-10T10:59:28.012" v="7271" actId="20577"/>
          <ac:spMkLst>
            <pc:docMk/>
            <pc:sldMk cId="3496077385" sldId="295"/>
            <ac:spMk id="6" creationId="{4CB3C08C-69B9-496E-83A6-6FEEB3661A3B}"/>
          </ac:spMkLst>
        </pc:spChg>
        <pc:spChg chg="add mod">
          <ac:chgData name="Yun Daeseung" userId="5ee0a0ea893e9255" providerId="LiveId" clId="{E01412A0-09D8-4B0A-B86C-DEAC27160D68}" dt="2021-12-10T10:59:43.669" v="7278" actId="20577"/>
          <ac:spMkLst>
            <pc:docMk/>
            <pc:sldMk cId="3496077385" sldId="295"/>
            <ac:spMk id="7" creationId="{2CF44862-03FA-4CDA-8DB8-37C5A4927370}"/>
          </ac:spMkLst>
        </pc:spChg>
        <pc:spChg chg="add mod">
          <ac:chgData name="Yun Daeseung" userId="5ee0a0ea893e9255" providerId="LiveId" clId="{E01412A0-09D8-4B0A-B86C-DEAC27160D68}" dt="2021-12-10T10:59:47.543" v="7283" actId="20577"/>
          <ac:spMkLst>
            <pc:docMk/>
            <pc:sldMk cId="3496077385" sldId="295"/>
            <ac:spMk id="8" creationId="{F1B49F2E-C123-4193-95A9-92F618CB0AE6}"/>
          </ac:spMkLst>
        </pc:spChg>
        <pc:spChg chg="mod">
          <ac:chgData name="Yun Daeseung" userId="5ee0a0ea893e9255" providerId="LiveId" clId="{E01412A0-09D8-4B0A-B86C-DEAC27160D68}" dt="2021-12-08T13:35:03.609" v="3332" actId="313"/>
          <ac:spMkLst>
            <pc:docMk/>
            <pc:sldMk cId="3496077385" sldId="29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00:52.307" v="7327" actId="20577"/>
        <pc:sldMkLst>
          <pc:docMk/>
          <pc:sldMk cId="2537625476" sldId="296"/>
        </pc:sldMkLst>
        <pc:spChg chg="add mod">
          <ac:chgData name="Yun Daeseung" userId="5ee0a0ea893e9255" providerId="LiveId" clId="{E01412A0-09D8-4B0A-B86C-DEAC27160D68}" dt="2021-12-10T11:00:31.958" v="7304" actId="20577"/>
          <ac:spMkLst>
            <pc:docMk/>
            <pc:sldMk cId="2537625476" sldId="296"/>
            <ac:spMk id="4" creationId="{3C190C7B-70BE-4F68-8099-FC263997FE48}"/>
          </ac:spMkLst>
        </pc:spChg>
        <pc:spChg chg="add mod">
          <ac:chgData name="Yun Daeseung" userId="5ee0a0ea893e9255" providerId="LiveId" clId="{E01412A0-09D8-4B0A-B86C-DEAC27160D68}" dt="2021-12-10T11:00:37.806" v="7309" actId="20577"/>
          <ac:spMkLst>
            <pc:docMk/>
            <pc:sldMk cId="2537625476" sldId="296"/>
            <ac:spMk id="5" creationId="{70560595-ECFA-4C80-8782-B05CF6FDD4D0}"/>
          </ac:spMkLst>
        </pc:spChg>
        <pc:spChg chg="add mod">
          <ac:chgData name="Yun Daeseung" userId="5ee0a0ea893e9255" providerId="LiveId" clId="{E01412A0-09D8-4B0A-B86C-DEAC27160D68}" dt="2021-12-10T11:00:40.524" v="7313" actId="20577"/>
          <ac:spMkLst>
            <pc:docMk/>
            <pc:sldMk cId="2537625476" sldId="296"/>
            <ac:spMk id="6" creationId="{3531007B-FE50-44C1-9DFA-6F032CF56515}"/>
          </ac:spMkLst>
        </pc:spChg>
        <pc:spChg chg="add mod">
          <ac:chgData name="Yun Daeseung" userId="5ee0a0ea893e9255" providerId="LiveId" clId="{E01412A0-09D8-4B0A-B86C-DEAC27160D68}" dt="2021-12-10T11:00:48.417" v="7324" actId="20577"/>
          <ac:spMkLst>
            <pc:docMk/>
            <pc:sldMk cId="2537625476" sldId="296"/>
            <ac:spMk id="7" creationId="{D73B8AE1-5F11-4579-9085-1AE252F251DE}"/>
          </ac:spMkLst>
        </pc:spChg>
        <pc:spChg chg="add mod">
          <ac:chgData name="Yun Daeseung" userId="5ee0a0ea893e9255" providerId="LiveId" clId="{E01412A0-09D8-4B0A-B86C-DEAC27160D68}" dt="2021-12-10T11:00:52.307" v="7327" actId="20577"/>
          <ac:spMkLst>
            <pc:docMk/>
            <pc:sldMk cId="2537625476" sldId="296"/>
            <ac:spMk id="8" creationId="{2319BA72-2E03-4DBA-8551-EB3588CEBAC8}"/>
          </ac:spMkLst>
        </pc:spChg>
        <pc:spChg chg="mod">
          <ac:chgData name="Yun Daeseung" userId="5ee0a0ea893e9255" providerId="LiveId" clId="{E01412A0-09D8-4B0A-B86C-DEAC27160D68}" dt="2021-12-08T13:35:07.853" v="3337" actId="313"/>
          <ac:spMkLst>
            <pc:docMk/>
            <pc:sldMk cId="2537625476" sldId="296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1T05:50:13.966" v="11654" actId="20577"/>
        <pc:sldMkLst>
          <pc:docMk/>
          <pc:sldMk cId="3254795188" sldId="297"/>
        </pc:sldMkLst>
        <pc:spChg chg="add mod">
          <ac:chgData name="Yun Daeseung" userId="5ee0a0ea893e9255" providerId="LiveId" clId="{E01412A0-09D8-4B0A-B86C-DEAC27160D68}" dt="2021-12-11T05:49:29.360" v="11619"/>
          <ac:spMkLst>
            <pc:docMk/>
            <pc:sldMk cId="3254795188" sldId="297"/>
            <ac:spMk id="4" creationId="{B8FFC1E4-6169-4B87-8C8E-3EE5FB9D69C8}"/>
          </ac:spMkLst>
        </pc:spChg>
        <pc:spChg chg="add mod">
          <ac:chgData name="Yun Daeseung" userId="5ee0a0ea893e9255" providerId="LiveId" clId="{E01412A0-09D8-4B0A-B86C-DEAC27160D68}" dt="2021-12-11T05:49:51.897" v="11629" actId="20577"/>
          <ac:spMkLst>
            <pc:docMk/>
            <pc:sldMk cId="3254795188" sldId="297"/>
            <ac:spMk id="5" creationId="{EACE997E-EFB7-4729-A8F8-A6461DAB1CF9}"/>
          </ac:spMkLst>
        </pc:spChg>
        <pc:spChg chg="add mod">
          <ac:chgData name="Yun Daeseung" userId="5ee0a0ea893e9255" providerId="LiveId" clId="{E01412A0-09D8-4B0A-B86C-DEAC27160D68}" dt="2021-12-11T05:49:53.961" v="11634" actId="20577"/>
          <ac:spMkLst>
            <pc:docMk/>
            <pc:sldMk cId="3254795188" sldId="297"/>
            <ac:spMk id="6" creationId="{89732E78-7DDD-48BF-8845-035295F31ACC}"/>
          </ac:spMkLst>
        </pc:spChg>
        <pc:spChg chg="add mod">
          <ac:chgData name="Yun Daeseung" userId="5ee0a0ea893e9255" providerId="LiveId" clId="{E01412A0-09D8-4B0A-B86C-DEAC27160D68}" dt="2021-12-11T05:50:00.884" v="11641" actId="20577"/>
          <ac:spMkLst>
            <pc:docMk/>
            <pc:sldMk cId="3254795188" sldId="297"/>
            <ac:spMk id="7" creationId="{4D922143-F9C1-47FB-AD49-72177C29217E}"/>
          </ac:spMkLst>
        </pc:spChg>
        <pc:spChg chg="add mod">
          <ac:chgData name="Yun Daeseung" userId="5ee0a0ea893e9255" providerId="LiveId" clId="{E01412A0-09D8-4B0A-B86C-DEAC27160D68}" dt="2021-12-11T05:50:03.251" v="11647" actId="20577"/>
          <ac:spMkLst>
            <pc:docMk/>
            <pc:sldMk cId="3254795188" sldId="297"/>
            <ac:spMk id="8" creationId="{CE3A3AD4-48BD-4AA2-84FC-B178AE1CA9D8}"/>
          </ac:spMkLst>
        </pc:spChg>
        <pc:spChg chg="add mod">
          <ac:chgData name="Yun Daeseung" userId="5ee0a0ea893e9255" providerId="LiveId" clId="{E01412A0-09D8-4B0A-B86C-DEAC27160D68}" dt="2021-12-11T05:50:11.365" v="11649" actId="20577"/>
          <ac:spMkLst>
            <pc:docMk/>
            <pc:sldMk cId="3254795188" sldId="297"/>
            <ac:spMk id="10" creationId="{4688CA6A-5130-437F-8F71-1F3F9D8FC182}"/>
          </ac:spMkLst>
        </pc:spChg>
        <pc:spChg chg="add mod">
          <ac:chgData name="Yun Daeseung" userId="5ee0a0ea893e9255" providerId="LiveId" clId="{E01412A0-09D8-4B0A-B86C-DEAC27160D68}" dt="2021-12-11T05:50:13.966" v="11654" actId="20577"/>
          <ac:spMkLst>
            <pc:docMk/>
            <pc:sldMk cId="3254795188" sldId="297"/>
            <ac:spMk id="11" creationId="{6A8D1F9C-0171-4C1F-8358-F0F02DEE4057}"/>
          </ac:spMkLst>
        </pc:spChg>
        <pc:spChg chg="mod">
          <ac:chgData name="Yun Daeseung" userId="5ee0a0ea893e9255" providerId="LiveId" clId="{E01412A0-09D8-4B0A-B86C-DEAC27160D68}" dt="2021-12-08T13:35:33.803" v="3341" actId="20577"/>
          <ac:spMkLst>
            <pc:docMk/>
            <pc:sldMk cId="3254795188" sldId="297"/>
            <ac:spMk id="20" creationId="{79832B76-03C4-4BA6-AFEE-2FF5DC760507}"/>
          </ac:spMkLst>
        </pc:spChg>
      </pc:sldChg>
      <pc:sldChg chg="modSp add del mod">
        <pc:chgData name="Yun Daeseung" userId="5ee0a0ea893e9255" providerId="LiveId" clId="{E01412A0-09D8-4B0A-B86C-DEAC27160D68}" dt="2021-12-09T12:53:47.434" v="4426" actId="2696"/>
        <pc:sldMkLst>
          <pc:docMk/>
          <pc:sldMk cId="2319427096" sldId="298"/>
        </pc:sldMkLst>
        <pc:spChg chg="mod">
          <ac:chgData name="Yun Daeseung" userId="5ee0a0ea893e9255" providerId="LiveId" clId="{E01412A0-09D8-4B0A-B86C-DEAC27160D68}" dt="2021-12-08T13:35:38.308" v="3345" actId="20577"/>
          <ac:spMkLst>
            <pc:docMk/>
            <pc:sldMk cId="2319427096" sldId="298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09T13:34:38.335" v="4775"/>
        <pc:sldMkLst>
          <pc:docMk/>
          <pc:sldMk cId="3330517276" sldId="298"/>
        </pc:sldMkLst>
        <pc:spChg chg="add mod">
          <ac:chgData name="Yun Daeseung" userId="5ee0a0ea893e9255" providerId="LiveId" clId="{E01412A0-09D8-4B0A-B86C-DEAC27160D68}" dt="2021-12-09T13:34:38.335" v="4775"/>
          <ac:spMkLst>
            <pc:docMk/>
            <pc:sldMk cId="3330517276" sldId="298"/>
            <ac:spMk id="4" creationId="{82BB6D63-2FB4-4417-AD45-A761CB90FBD6}"/>
          </ac:spMkLst>
        </pc:spChg>
        <pc:spChg chg="add mod">
          <ac:chgData name="Yun Daeseung" userId="5ee0a0ea893e9255" providerId="LiveId" clId="{E01412A0-09D8-4B0A-B86C-DEAC27160D68}" dt="2021-12-09T13:00:31.585" v="4501" actId="20577"/>
          <ac:spMkLst>
            <pc:docMk/>
            <pc:sldMk cId="3330517276" sldId="298"/>
            <ac:spMk id="5" creationId="{B7A9D7A9-BC6C-40EF-891B-EA1A1CEBC8F7}"/>
          </ac:spMkLst>
        </pc:spChg>
        <pc:spChg chg="add mod">
          <ac:chgData name="Yun Daeseung" userId="5ee0a0ea893e9255" providerId="LiveId" clId="{E01412A0-09D8-4B0A-B86C-DEAC27160D68}" dt="2021-12-09T13:00:36.046" v="4507" actId="20577"/>
          <ac:spMkLst>
            <pc:docMk/>
            <pc:sldMk cId="3330517276" sldId="298"/>
            <ac:spMk id="6" creationId="{0B99ACA1-B5FD-46FE-A88B-523B0220D5AF}"/>
          </ac:spMkLst>
        </pc:spChg>
      </pc:sldChg>
      <pc:sldChg chg="addSp modSp add mod">
        <pc:chgData name="Yun Daeseung" userId="5ee0a0ea893e9255" providerId="LiveId" clId="{E01412A0-09D8-4B0A-B86C-DEAC27160D68}" dt="2021-12-10T11:09:06.863" v="7472" actId="20577"/>
        <pc:sldMkLst>
          <pc:docMk/>
          <pc:sldMk cId="4150899989" sldId="299"/>
        </pc:sldMkLst>
        <pc:spChg chg="add mod">
          <ac:chgData name="Yun Daeseung" userId="5ee0a0ea893e9255" providerId="LiveId" clId="{E01412A0-09D8-4B0A-B86C-DEAC27160D68}" dt="2021-12-10T11:08:41.240" v="7450"/>
          <ac:spMkLst>
            <pc:docMk/>
            <pc:sldMk cId="4150899989" sldId="299"/>
            <ac:spMk id="4" creationId="{2B223704-D469-4626-B9BF-2CA12D107DCA}"/>
          </ac:spMkLst>
        </pc:spChg>
        <pc:spChg chg="add mod">
          <ac:chgData name="Yun Daeseung" userId="5ee0a0ea893e9255" providerId="LiveId" clId="{E01412A0-09D8-4B0A-B86C-DEAC27160D68}" dt="2021-12-10T11:08:47.537" v="7458" actId="20577"/>
          <ac:spMkLst>
            <pc:docMk/>
            <pc:sldMk cId="4150899989" sldId="299"/>
            <ac:spMk id="5" creationId="{DB2584A7-FA66-4063-8ECC-AF4078938664}"/>
          </ac:spMkLst>
        </pc:spChg>
        <pc:spChg chg="add mod">
          <ac:chgData name="Yun Daeseung" userId="5ee0a0ea893e9255" providerId="LiveId" clId="{E01412A0-09D8-4B0A-B86C-DEAC27160D68}" dt="2021-12-10T11:08:49.401" v="7461" actId="20577"/>
          <ac:spMkLst>
            <pc:docMk/>
            <pc:sldMk cId="4150899989" sldId="299"/>
            <ac:spMk id="6" creationId="{8E53963E-058B-4928-A9BB-C07E81B9F07E}"/>
          </ac:spMkLst>
        </pc:spChg>
        <pc:spChg chg="add mod">
          <ac:chgData name="Yun Daeseung" userId="5ee0a0ea893e9255" providerId="LiveId" clId="{E01412A0-09D8-4B0A-B86C-DEAC27160D68}" dt="2021-12-10T11:09:04.473" v="7471" actId="20577"/>
          <ac:spMkLst>
            <pc:docMk/>
            <pc:sldMk cId="4150899989" sldId="299"/>
            <ac:spMk id="7" creationId="{7764EF19-BA81-40A8-A358-B30A25B2AA77}"/>
          </ac:spMkLst>
        </pc:spChg>
        <pc:spChg chg="add mod">
          <ac:chgData name="Yun Daeseung" userId="5ee0a0ea893e9255" providerId="LiveId" clId="{E01412A0-09D8-4B0A-B86C-DEAC27160D68}" dt="2021-12-10T11:09:06.863" v="7472" actId="20577"/>
          <ac:spMkLst>
            <pc:docMk/>
            <pc:sldMk cId="4150899989" sldId="299"/>
            <ac:spMk id="8" creationId="{09BBC46E-72E2-4AB8-9034-106D83001E1E}"/>
          </ac:spMkLst>
        </pc:spChg>
        <pc:spChg chg="mod">
          <ac:chgData name="Yun Daeseung" userId="5ee0a0ea893e9255" providerId="LiveId" clId="{E01412A0-09D8-4B0A-B86C-DEAC27160D68}" dt="2021-12-08T13:35:42.221" v="3348" actId="20577"/>
          <ac:spMkLst>
            <pc:docMk/>
            <pc:sldMk cId="4150899989" sldId="299"/>
            <ac:spMk id="20" creationId="{79832B76-03C4-4BA6-AFEE-2FF5DC760507}"/>
          </ac:spMkLst>
        </pc:spChg>
      </pc:sldChg>
      <pc:sldChg chg="addSp modSp add mod ord">
        <pc:chgData name="Yun Daeseung" userId="5ee0a0ea893e9255" providerId="LiveId" clId="{E01412A0-09D8-4B0A-B86C-DEAC27160D68}" dt="2021-12-10T11:09:35.116" v="7526" actId="20577"/>
        <pc:sldMkLst>
          <pc:docMk/>
          <pc:sldMk cId="2319109123" sldId="300"/>
        </pc:sldMkLst>
        <pc:spChg chg="add mod">
          <ac:chgData name="Yun Daeseung" userId="5ee0a0ea893e9255" providerId="LiveId" clId="{E01412A0-09D8-4B0A-B86C-DEAC27160D68}" dt="2021-12-10T11:09:28.596" v="7514"/>
          <ac:spMkLst>
            <pc:docMk/>
            <pc:sldMk cId="2319109123" sldId="300"/>
            <ac:spMk id="4" creationId="{8CA53602-537A-4767-A1C7-F94C0EBD4F94}"/>
          </ac:spMkLst>
        </pc:spChg>
        <pc:spChg chg="add mod">
          <ac:chgData name="Yun Daeseung" userId="5ee0a0ea893e9255" providerId="LiveId" clId="{E01412A0-09D8-4B0A-B86C-DEAC27160D68}" dt="2021-12-10T11:09:33.336" v="7523" actId="20577"/>
          <ac:spMkLst>
            <pc:docMk/>
            <pc:sldMk cId="2319109123" sldId="300"/>
            <ac:spMk id="5" creationId="{8DBD16D9-7671-4EBE-96CA-86639F951716}"/>
          </ac:spMkLst>
        </pc:spChg>
        <pc:spChg chg="add mod">
          <ac:chgData name="Yun Daeseung" userId="5ee0a0ea893e9255" providerId="LiveId" clId="{E01412A0-09D8-4B0A-B86C-DEAC27160D68}" dt="2021-12-10T11:09:35.116" v="7526" actId="20577"/>
          <ac:spMkLst>
            <pc:docMk/>
            <pc:sldMk cId="2319109123" sldId="300"/>
            <ac:spMk id="6" creationId="{0DFF3878-DD21-4E4B-A34A-6DE3F45B5F35}"/>
          </ac:spMkLst>
        </pc:spChg>
        <pc:spChg chg="mod">
          <ac:chgData name="Yun Daeseung" userId="5ee0a0ea893e9255" providerId="LiveId" clId="{E01412A0-09D8-4B0A-B86C-DEAC27160D68}" dt="2021-12-08T13:35:48.284" v="3351" actId="20577"/>
          <ac:spMkLst>
            <pc:docMk/>
            <pc:sldMk cId="2319109123" sldId="300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12:06.252" v="7610" actId="20577"/>
        <pc:sldMkLst>
          <pc:docMk/>
          <pc:sldMk cId="3009621670" sldId="301"/>
        </pc:sldMkLst>
        <pc:spChg chg="add mod">
          <ac:chgData name="Yun Daeseung" userId="5ee0a0ea893e9255" providerId="LiveId" clId="{E01412A0-09D8-4B0A-B86C-DEAC27160D68}" dt="2021-12-10T11:11:15.370" v="7569"/>
          <ac:spMkLst>
            <pc:docMk/>
            <pc:sldMk cId="3009621670" sldId="301"/>
            <ac:spMk id="4" creationId="{5AE57337-83D2-4C5C-B5DA-31FA483DCFD5}"/>
          </ac:spMkLst>
        </pc:spChg>
        <pc:spChg chg="add mod">
          <ac:chgData name="Yun Daeseung" userId="5ee0a0ea893e9255" providerId="LiveId" clId="{E01412A0-09D8-4B0A-B86C-DEAC27160D68}" dt="2021-12-10T11:11:21.373" v="7580" actId="20577"/>
          <ac:spMkLst>
            <pc:docMk/>
            <pc:sldMk cId="3009621670" sldId="301"/>
            <ac:spMk id="5" creationId="{FDD1F305-21DD-406D-BFE9-B4AA81025E7D}"/>
          </ac:spMkLst>
        </pc:spChg>
        <pc:spChg chg="add mod">
          <ac:chgData name="Yun Daeseung" userId="5ee0a0ea893e9255" providerId="LiveId" clId="{E01412A0-09D8-4B0A-B86C-DEAC27160D68}" dt="2021-12-10T11:11:23.872" v="7581" actId="20577"/>
          <ac:spMkLst>
            <pc:docMk/>
            <pc:sldMk cId="3009621670" sldId="301"/>
            <ac:spMk id="6" creationId="{7C87D8D7-FBAB-4D17-9707-ECEE3E289645}"/>
          </ac:spMkLst>
        </pc:spChg>
        <pc:spChg chg="add mod">
          <ac:chgData name="Yun Daeseung" userId="5ee0a0ea893e9255" providerId="LiveId" clId="{E01412A0-09D8-4B0A-B86C-DEAC27160D68}" dt="2021-12-10T11:12:06.252" v="7610" actId="20577"/>
          <ac:spMkLst>
            <pc:docMk/>
            <pc:sldMk cId="3009621670" sldId="301"/>
            <ac:spMk id="7" creationId="{F2A3BFE4-0768-408C-9EEB-30E30CADA60C}"/>
          </ac:spMkLst>
        </pc:spChg>
        <pc:spChg chg="add mod">
          <ac:chgData name="Yun Daeseung" userId="5ee0a0ea893e9255" providerId="LiveId" clId="{E01412A0-09D8-4B0A-B86C-DEAC27160D68}" dt="2021-12-10T11:11:57.136" v="7608" actId="20577"/>
          <ac:spMkLst>
            <pc:docMk/>
            <pc:sldMk cId="3009621670" sldId="301"/>
            <ac:spMk id="8" creationId="{999658F1-38FF-481E-A860-F78858F93C0F}"/>
          </ac:spMkLst>
        </pc:spChg>
        <pc:spChg chg="mod">
          <ac:chgData name="Yun Daeseung" userId="5ee0a0ea893e9255" providerId="LiveId" clId="{E01412A0-09D8-4B0A-B86C-DEAC27160D68}" dt="2021-12-08T13:35:51.121" v="3354" actId="20577"/>
          <ac:spMkLst>
            <pc:docMk/>
            <pc:sldMk cId="3009621670" sldId="301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48:21.534" v="7726" actId="20577"/>
        <pc:sldMkLst>
          <pc:docMk/>
          <pc:sldMk cId="4271491651" sldId="302"/>
        </pc:sldMkLst>
        <pc:spChg chg="add mod">
          <ac:chgData name="Yun Daeseung" userId="5ee0a0ea893e9255" providerId="LiveId" clId="{E01412A0-09D8-4B0A-B86C-DEAC27160D68}" dt="2021-12-10T11:48:06.060" v="7717"/>
          <ac:spMkLst>
            <pc:docMk/>
            <pc:sldMk cId="4271491651" sldId="302"/>
            <ac:spMk id="4" creationId="{D2915F1C-7757-41B2-8262-ABAB4A9917F4}"/>
          </ac:spMkLst>
        </pc:spChg>
        <pc:spChg chg="add mod">
          <ac:chgData name="Yun Daeseung" userId="5ee0a0ea893e9255" providerId="LiveId" clId="{E01412A0-09D8-4B0A-B86C-DEAC27160D68}" dt="2021-12-10T11:48:14.505" v="7720" actId="20577"/>
          <ac:spMkLst>
            <pc:docMk/>
            <pc:sldMk cId="4271491651" sldId="302"/>
            <ac:spMk id="5" creationId="{3CE55504-DD7C-4C80-9F8A-2ED4331E7529}"/>
          </ac:spMkLst>
        </pc:spChg>
        <pc:spChg chg="add mod">
          <ac:chgData name="Yun Daeseung" userId="5ee0a0ea893e9255" providerId="LiveId" clId="{E01412A0-09D8-4B0A-B86C-DEAC27160D68}" dt="2021-12-10T11:48:16.707" v="7722" actId="20577"/>
          <ac:spMkLst>
            <pc:docMk/>
            <pc:sldMk cId="4271491651" sldId="302"/>
            <ac:spMk id="6" creationId="{92FB61A7-780C-48E2-B921-1B4B5B11B2B4}"/>
          </ac:spMkLst>
        </pc:spChg>
        <pc:spChg chg="add mod">
          <ac:chgData name="Yun Daeseung" userId="5ee0a0ea893e9255" providerId="LiveId" clId="{E01412A0-09D8-4B0A-B86C-DEAC27160D68}" dt="2021-12-10T11:48:18.926" v="7724" actId="20577"/>
          <ac:spMkLst>
            <pc:docMk/>
            <pc:sldMk cId="4271491651" sldId="302"/>
            <ac:spMk id="7" creationId="{09AE059D-A75D-437D-A7DF-A77B23760984}"/>
          </ac:spMkLst>
        </pc:spChg>
        <pc:spChg chg="add mod">
          <ac:chgData name="Yun Daeseung" userId="5ee0a0ea893e9255" providerId="LiveId" clId="{E01412A0-09D8-4B0A-B86C-DEAC27160D68}" dt="2021-12-10T11:48:21.534" v="7726" actId="20577"/>
          <ac:spMkLst>
            <pc:docMk/>
            <pc:sldMk cId="4271491651" sldId="302"/>
            <ac:spMk id="8" creationId="{2FFC5030-8E5E-48DE-A9C2-2B5907E0231E}"/>
          </ac:spMkLst>
        </pc:spChg>
        <pc:spChg chg="mod">
          <ac:chgData name="Yun Daeseung" userId="5ee0a0ea893e9255" providerId="LiveId" clId="{E01412A0-09D8-4B0A-B86C-DEAC27160D68}" dt="2021-12-08T13:36:20.207" v="3356" actId="20577"/>
          <ac:spMkLst>
            <pc:docMk/>
            <pc:sldMk cId="4271491651" sldId="302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49:35.882" v="7842" actId="20577"/>
        <pc:sldMkLst>
          <pc:docMk/>
          <pc:sldMk cId="1414593035" sldId="303"/>
        </pc:sldMkLst>
        <pc:spChg chg="add mod">
          <ac:chgData name="Yun Daeseung" userId="5ee0a0ea893e9255" providerId="LiveId" clId="{E01412A0-09D8-4B0A-B86C-DEAC27160D68}" dt="2021-12-10T11:49:15.158" v="7811"/>
          <ac:spMkLst>
            <pc:docMk/>
            <pc:sldMk cId="1414593035" sldId="303"/>
            <ac:spMk id="4" creationId="{BCB619B8-529A-43C2-B50D-1299FCB10315}"/>
          </ac:spMkLst>
        </pc:spChg>
        <pc:spChg chg="add mod">
          <ac:chgData name="Yun Daeseung" userId="5ee0a0ea893e9255" providerId="LiveId" clId="{E01412A0-09D8-4B0A-B86C-DEAC27160D68}" dt="2021-12-10T11:49:22.697" v="7817" actId="20577"/>
          <ac:spMkLst>
            <pc:docMk/>
            <pc:sldMk cId="1414593035" sldId="303"/>
            <ac:spMk id="5" creationId="{AA79ECDA-A6F7-4E9B-8304-AAD71A112A11}"/>
          </ac:spMkLst>
        </pc:spChg>
        <pc:spChg chg="add mod">
          <ac:chgData name="Yun Daeseung" userId="5ee0a0ea893e9255" providerId="LiveId" clId="{E01412A0-09D8-4B0A-B86C-DEAC27160D68}" dt="2021-12-10T11:49:18.410" v="7812"/>
          <ac:spMkLst>
            <pc:docMk/>
            <pc:sldMk cId="1414593035" sldId="303"/>
            <ac:spMk id="6" creationId="{982F569E-5FF5-4EE0-92A6-60D469ECE866}"/>
          </ac:spMkLst>
        </pc:spChg>
        <pc:spChg chg="add mod">
          <ac:chgData name="Yun Daeseung" userId="5ee0a0ea893e9255" providerId="LiveId" clId="{E01412A0-09D8-4B0A-B86C-DEAC27160D68}" dt="2021-12-10T11:49:33.476" v="7841" actId="20577"/>
          <ac:spMkLst>
            <pc:docMk/>
            <pc:sldMk cId="1414593035" sldId="303"/>
            <ac:spMk id="7" creationId="{A60591DC-3879-4AE2-9552-A4B41E461560}"/>
          </ac:spMkLst>
        </pc:spChg>
        <pc:spChg chg="add mod">
          <ac:chgData name="Yun Daeseung" userId="5ee0a0ea893e9255" providerId="LiveId" clId="{E01412A0-09D8-4B0A-B86C-DEAC27160D68}" dt="2021-12-10T11:49:35.882" v="7842" actId="20577"/>
          <ac:spMkLst>
            <pc:docMk/>
            <pc:sldMk cId="1414593035" sldId="303"/>
            <ac:spMk id="8" creationId="{0EEDA7C4-AD24-43CF-B28F-4C0083FEF379}"/>
          </ac:spMkLst>
        </pc:spChg>
        <pc:spChg chg="mod">
          <ac:chgData name="Yun Daeseung" userId="5ee0a0ea893e9255" providerId="LiveId" clId="{E01412A0-09D8-4B0A-B86C-DEAC27160D68}" dt="2021-12-08T13:36:23.388" v="3359" actId="20577"/>
          <ac:spMkLst>
            <pc:docMk/>
            <pc:sldMk cId="1414593035" sldId="303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1:28.928" v="8009" actId="20577"/>
        <pc:sldMkLst>
          <pc:docMk/>
          <pc:sldMk cId="4195627417" sldId="304"/>
        </pc:sldMkLst>
        <pc:spChg chg="add mod">
          <ac:chgData name="Yun Daeseung" userId="5ee0a0ea893e9255" providerId="LiveId" clId="{E01412A0-09D8-4B0A-B86C-DEAC27160D68}" dt="2021-12-10T11:50:50.518" v="7977"/>
          <ac:spMkLst>
            <pc:docMk/>
            <pc:sldMk cId="4195627417" sldId="304"/>
            <ac:spMk id="4" creationId="{34D54131-9482-46F5-9D12-9FCF71CD1FFB}"/>
          </ac:spMkLst>
        </pc:spChg>
        <pc:spChg chg="add mod">
          <ac:chgData name="Yun Daeseung" userId="5ee0a0ea893e9255" providerId="LiveId" clId="{E01412A0-09D8-4B0A-B86C-DEAC27160D68}" dt="2021-12-10T11:50:56.121" v="7981" actId="20577"/>
          <ac:spMkLst>
            <pc:docMk/>
            <pc:sldMk cId="4195627417" sldId="304"/>
            <ac:spMk id="5" creationId="{343C2BDE-E9F0-4919-95E8-FCBBD2CFC303}"/>
          </ac:spMkLst>
        </pc:spChg>
        <pc:spChg chg="add mod">
          <ac:chgData name="Yun Daeseung" userId="5ee0a0ea893e9255" providerId="LiveId" clId="{E01412A0-09D8-4B0A-B86C-DEAC27160D68}" dt="2021-12-10T11:51:28.928" v="8009" actId="20577"/>
          <ac:spMkLst>
            <pc:docMk/>
            <pc:sldMk cId="4195627417" sldId="304"/>
            <ac:spMk id="6" creationId="{4F8B81D8-52B4-42BE-A2FF-C72AEFD7EF6C}"/>
          </ac:spMkLst>
        </pc:spChg>
        <pc:spChg chg="mod">
          <ac:chgData name="Yun Daeseung" userId="5ee0a0ea893e9255" providerId="LiveId" clId="{E01412A0-09D8-4B0A-B86C-DEAC27160D68}" dt="2021-12-08T13:36:26.845" v="3362" actId="20577"/>
          <ac:spMkLst>
            <pc:docMk/>
            <pc:sldMk cId="4195627417" sldId="304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3:50.234" v="8280" actId="20577"/>
        <pc:sldMkLst>
          <pc:docMk/>
          <pc:sldMk cId="2911852120" sldId="305"/>
        </pc:sldMkLst>
        <pc:spChg chg="add mod">
          <ac:chgData name="Yun Daeseung" userId="5ee0a0ea893e9255" providerId="LiveId" clId="{E01412A0-09D8-4B0A-B86C-DEAC27160D68}" dt="2021-12-10T11:53:44.356" v="8266"/>
          <ac:spMkLst>
            <pc:docMk/>
            <pc:sldMk cId="2911852120" sldId="305"/>
            <ac:spMk id="4" creationId="{BF05C446-AF52-4B3F-B27E-0E37A247F072}"/>
          </ac:spMkLst>
        </pc:spChg>
        <pc:spChg chg="add mod">
          <ac:chgData name="Yun Daeseung" userId="5ee0a0ea893e9255" providerId="LiveId" clId="{E01412A0-09D8-4B0A-B86C-DEAC27160D68}" dt="2021-12-10T11:53:48.032" v="8273" actId="20577"/>
          <ac:spMkLst>
            <pc:docMk/>
            <pc:sldMk cId="2911852120" sldId="305"/>
            <ac:spMk id="5" creationId="{E7764B79-16EC-4FE8-8631-9658AC1B9362}"/>
          </ac:spMkLst>
        </pc:spChg>
        <pc:spChg chg="add mod">
          <ac:chgData name="Yun Daeseung" userId="5ee0a0ea893e9255" providerId="LiveId" clId="{E01412A0-09D8-4B0A-B86C-DEAC27160D68}" dt="2021-12-10T11:53:50.234" v="8280" actId="20577"/>
          <ac:spMkLst>
            <pc:docMk/>
            <pc:sldMk cId="2911852120" sldId="305"/>
            <ac:spMk id="6" creationId="{4227EFD0-D991-4E74-91DB-A7257B299A29}"/>
          </ac:spMkLst>
        </pc:spChg>
        <pc:spChg chg="mod">
          <ac:chgData name="Yun Daeseung" userId="5ee0a0ea893e9255" providerId="LiveId" clId="{E01412A0-09D8-4B0A-B86C-DEAC27160D68}" dt="2021-12-08T13:36:32.041" v="3367" actId="20577"/>
          <ac:spMkLst>
            <pc:docMk/>
            <pc:sldMk cId="2911852120" sldId="30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4:11.914" v="8310" actId="20577"/>
        <pc:sldMkLst>
          <pc:docMk/>
          <pc:sldMk cId="4167753768" sldId="306"/>
        </pc:sldMkLst>
        <pc:spChg chg="add mod">
          <ac:chgData name="Yun Daeseung" userId="5ee0a0ea893e9255" providerId="LiveId" clId="{E01412A0-09D8-4B0A-B86C-DEAC27160D68}" dt="2021-12-10T11:54:03.196" v="8298"/>
          <ac:spMkLst>
            <pc:docMk/>
            <pc:sldMk cId="4167753768" sldId="306"/>
            <ac:spMk id="4" creationId="{958996F6-4A5A-48F5-8FFA-51AB1809C517}"/>
          </ac:spMkLst>
        </pc:spChg>
        <pc:spChg chg="add mod">
          <ac:chgData name="Yun Daeseung" userId="5ee0a0ea893e9255" providerId="LiveId" clId="{E01412A0-09D8-4B0A-B86C-DEAC27160D68}" dt="2021-12-10T11:54:08.508" v="8303" actId="20577"/>
          <ac:spMkLst>
            <pc:docMk/>
            <pc:sldMk cId="4167753768" sldId="306"/>
            <ac:spMk id="5" creationId="{3CF2A384-AAD1-4E36-AAF2-BFC62E0F8E93}"/>
          </ac:spMkLst>
        </pc:spChg>
        <pc:spChg chg="add mod">
          <ac:chgData name="Yun Daeseung" userId="5ee0a0ea893e9255" providerId="LiveId" clId="{E01412A0-09D8-4B0A-B86C-DEAC27160D68}" dt="2021-12-10T11:54:11.914" v="8310" actId="20577"/>
          <ac:spMkLst>
            <pc:docMk/>
            <pc:sldMk cId="4167753768" sldId="306"/>
            <ac:spMk id="6" creationId="{60FD1AB3-7C24-4F0C-B35A-A6E3591B28E0}"/>
          </ac:spMkLst>
        </pc:spChg>
        <pc:spChg chg="mod">
          <ac:chgData name="Yun Daeseung" userId="5ee0a0ea893e9255" providerId="LiveId" clId="{E01412A0-09D8-4B0A-B86C-DEAC27160D68}" dt="2021-12-08T13:36:36.329" v="3370" actId="20577"/>
          <ac:spMkLst>
            <pc:docMk/>
            <pc:sldMk cId="4167753768" sldId="306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6:14.532" v="8508" actId="20577"/>
        <pc:sldMkLst>
          <pc:docMk/>
          <pc:sldMk cId="1932336580" sldId="307"/>
        </pc:sldMkLst>
        <pc:spChg chg="add mod">
          <ac:chgData name="Yun Daeseung" userId="5ee0a0ea893e9255" providerId="LiveId" clId="{E01412A0-09D8-4B0A-B86C-DEAC27160D68}" dt="2021-12-10T11:56:07.782" v="8501"/>
          <ac:spMkLst>
            <pc:docMk/>
            <pc:sldMk cId="1932336580" sldId="307"/>
            <ac:spMk id="4" creationId="{414BEBCA-7B40-45FB-BFC4-95A2E940287E}"/>
          </ac:spMkLst>
        </pc:spChg>
        <pc:spChg chg="add mod">
          <ac:chgData name="Yun Daeseung" userId="5ee0a0ea893e9255" providerId="LiveId" clId="{E01412A0-09D8-4B0A-B86C-DEAC27160D68}" dt="2021-12-10T11:56:12.658" v="8506" actId="20577"/>
          <ac:spMkLst>
            <pc:docMk/>
            <pc:sldMk cId="1932336580" sldId="307"/>
            <ac:spMk id="5" creationId="{0AA3AE0E-671C-4EC4-89A2-11C309F8D2D7}"/>
          </ac:spMkLst>
        </pc:spChg>
        <pc:spChg chg="add mod">
          <ac:chgData name="Yun Daeseung" userId="5ee0a0ea893e9255" providerId="LiveId" clId="{E01412A0-09D8-4B0A-B86C-DEAC27160D68}" dt="2021-12-10T11:56:14.532" v="8508" actId="20577"/>
          <ac:spMkLst>
            <pc:docMk/>
            <pc:sldMk cId="1932336580" sldId="307"/>
            <ac:spMk id="6" creationId="{33DD82F8-DBBF-4268-88E8-232956EA3AA0}"/>
          </ac:spMkLst>
        </pc:spChg>
        <pc:spChg chg="mod">
          <ac:chgData name="Yun Daeseung" userId="5ee0a0ea893e9255" providerId="LiveId" clId="{E01412A0-09D8-4B0A-B86C-DEAC27160D68}" dt="2021-12-08T13:36:39.810" v="3373" actId="20577"/>
          <ac:spMkLst>
            <pc:docMk/>
            <pc:sldMk cId="1932336580" sldId="307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1:57:02.448" v="8614" actId="20577"/>
        <pc:sldMkLst>
          <pc:docMk/>
          <pc:sldMk cId="90859080" sldId="308"/>
        </pc:sldMkLst>
        <pc:spChg chg="add mod">
          <ac:chgData name="Yun Daeseung" userId="5ee0a0ea893e9255" providerId="LiveId" clId="{E01412A0-09D8-4B0A-B86C-DEAC27160D68}" dt="2021-12-10T11:56:56.650" v="8609"/>
          <ac:spMkLst>
            <pc:docMk/>
            <pc:sldMk cId="90859080" sldId="308"/>
            <ac:spMk id="4" creationId="{80B5986B-0CA1-4490-9440-01D9DA9ECC3D}"/>
          </ac:spMkLst>
        </pc:spChg>
        <pc:spChg chg="add mod">
          <ac:chgData name="Yun Daeseung" userId="5ee0a0ea893e9255" providerId="LiveId" clId="{E01412A0-09D8-4B0A-B86C-DEAC27160D68}" dt="2021-12-10T11:56:59.948" v="8612" actId="20577"/>
          <ac:spMkLst>
            <pc:docMk/>
            <pc:sldMk cId="90859080" sldId="308"/>
            <ac:spMk id="5" creationId="{DB977A85-30ED-4DF8-AC23-731AD9C4BC70}"/>
          </ac:spMkLst>
        </pc:spChg>
        <pc:spChg chg="add mod">
          <ac:chgData name="Yun Daeseung" userId="5ee0a0ea893e9255" providerId="LiveId" clId="{E01412A0-09D8-4B0A-B86C-DEAC27160D68}" dt="2021-12-10T11:57:02.448" v="8614" actId="20577"/>
          <ac:spMkLst>
            <pc:docMk/>
            <pc:sldMk cId="90859080" sldId="308"/>
            <ac:spMk id="6" creationId="{61C41112-577B-46F9-9CA2-FE5188DF4723}"/>
          </ac:spMkLst>
        </pc:spChg>
        <pc:spChg chg="mod">
          <ac:chgData name="Yun Daeseung" userId="5ee0a0ea893e9255" providerId="LiveId" clId="{E01412A0-09D8-4B0A-B86C-DEAC27160D68}" dt="2021-12-08T13:36:43.170" v="3376" actId="20577"/>
          <ac:spMkLst>
            <pc:docMk/>
            <pc:sldMk cId="90859080" sldId="308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04:09.395" v="8783" actId="1036"/>
        <pc:sldMkLst>
          <pc:docMk/>
          <pc:sldMk cId="1365468326" sldId="309"/>
        </pc:sldMkLst>
        <pc:spChg chg="add mod">
          <ac:chgData name="Yun Daeseung" userId="5ee0a0ea893e9255" providerId="LiveId" clId="{E01412A0-09D8-4B0A-B86C-DEAC27160D68}" dt="2021-12-10T11:58:47.099" v="8675" actId="20577"/>
          <ac:spMkLst>
            <pc:docMk/>
            <pc:sldMk cId="1365468326" sldId="309"/>
            <ac:spMk id="4" creationId="{30E02C37-7A50-4AEE-92C5-0C105EBF9436}"/>
          </ac:spMkLst>
        </pc:spChg>
        <pc:spChg chg="add mod">
          <ac:chgData name="Yun Daeseung" userId="5ee0a0ea893e9255" providerId="LiveId" clId="{E01412A0-09D8-4B0A-B86C-DEAC27160D68}" dt="2021-12-10T11:59:45.643" v="8687" actId="20577"/>
          <ac:spMkLst>
            <pc:docMk/>
            <pc:sldMk cId="1365468326" sldId="309"/>
            <ac:spMk id="5" creationId="{A4E3AE54-128D-4139-A975-BA8BD1AB15AC}"/>
          </ac:spMkLst>
        </pc:spChg>
        <pc:spChg chg="add mod">
          <ac:chgData name="Yun Daeseung" userId="5ee0a0ea893e9255" providerId="LiveId" clId="{E01412A0-09D8-4B0A-B86C-DEAC27160D68}" dt="2021-12-10T12:00:03.894" v="8688" actId="20577"/>
          <ac:spMkLst>
            <pc:docMk/>
            <pc:sldMk cId="1365468326" sldId="309"/>
            <ac:spMk id="6" creationId="{3E28779A-74B4-4286-9911-F55BB92991B3}"/>
          </ac:spMkLst>
        </pc:spChg>
        <pc:spChg chg="add mod">
          <ac:chgData name="Yun Daeseung" userId="5ee0a0ea893e9255" providerId="LiveId" clId="{E01412A0-09D8-4B0A-B86C-DEAC27160D68}" dt="2021-12-10T12:00:14.695" v="8701" actId="20577"/>
          <ac:spMkLst>
            <pc:docMk/>
            <pc:sldMk cId="1365468326" sldId="309"/>
            <ac:spMk id="7" creationId="{C6CE62F0-4149-4E3F-8A2C-0BEDE9776D7A}"/>
          </ac:spMkLst>
        </pc:spChg>
        <pc:spChg chg="add mod">
          <ac:chgData name="Yun Daeseung" userId="5ee0a0ea893e9255" providerId="LiveId" clId="{E01412A0-09D8-4B0A-B86C-DEAC27160D68}" dt="2021-12-10T12:00:17.882" v="8704" actId="20577"/>
          <ac:spMkLst>
            <pc:docMk/>
            <pc:sldMk cId="1365468326" sldId="309"/>
            <ac:spMk id="8" creationId="{80659296-E555-4F25-B5DC-3B3C912FA443}"/>
          </ac:spMkLst>
        </pc:spChg>
        <pc:spChg chg="add mod">
          <ac:chgData name="Yun Daeseung" userId="5ee0a0ea893e9255" providerId="LiveId" clId="{E01412A0-09D8-4B0A-B86C-DEAC27160D68}" dt="2021-12-10T12:00:28.839" v="8714" actId="20577"/>
          <ac:spMkLst>
            <pc:docMk/>
            <pc:sldMk cId="1365468326" sldId="309"/>
            <ac:spMk id="10" creationId="{D2EE4D64-920D-47B0-ACF3-1C5991B25C30}"/>
          </ac:spMkLst>
        </pc:spChg>
        <pc:spChg chg="add mod">
          <ac:chgData name="Yun Daeseung" userId="5ee0a0ea893e9255" providerId="LiveId" clId="{E01412A0-09D8-4B0A-B86C-DEAC27160D68}" dt="2021-12-10T12:00:31.260" v="8718" actId="20577"/>
          <ac:spMkLst>
            <pc:docMk/>
            <pc:sldMk cId="1365468326" sldId="309"/>
            <ac:spMk id="11" creationId="{28948EBD-6AAC-4118-AC38-FB8E1142BB1E}"/>
          </ac:spMkLst>
        </pc:spChg>
        <pc:spChg chg="add mod">
          <ac:chgData name="Yun Daeseung" userId="5ee0a0ea893e9255" providerId="LiveId" clId="{E01412A0-09D8-4B0A-B86C-DEAC27160D68}" dt="2021-12-10T12:00:47.546" v="8720" actId="20577"/>
          <ac:spMkLst>
            <pc:docMk/>
            <pc:sldMk cId="1365468326" sldId="309"/>
            <ac:spMk id="12" creationId="{7421E88E-B9FE-4DCD-B613-4CB002CF460A}"/>
          </ac:spMkLst>
        </pc:spChg>
        <pc:spChg chg="add mod">
          <ac:chgData name="Yun Daeseung" userId="5ee0a0ea893e9255" providerId="LiveId" clId="{E01412A0-09D8-4B0A-B86C-DEAC27160D68}" dt="2021-12-10T12:00:50.780" v="8724" actId="20577"/>
          <ac:spMkLst>
            <pc:docMk/>
            <pc:sldMk cId="1365468326" sldId="309"/>
            <ac:spMk id="13" creationId="{4DFFD06C-4C11-49E0-B065-D5216E6FA50D}"/>
          </ac:spMkLst>
        </pc:spChg>
        <pc:spChg chg="mod">
          <ac:chgData name="Yun Daeseung" userId="5ee0a0ea893e9255" providerId="LiveId" clId="{E01412A0-09D8-4B0A-B86C-DEAC27160D68}" dt="2021-12-10T12:04:09.395" v="8783" actId="1036"/>
          <ac:spMkLst>
            <pc:docMk/>
            <pc:sldMk cId="1365468326" sldId="309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2:13:59.915" v="9053" actId="1076"/>
        <pc:sldMkLst>
          <pc:docMk/>
          <pc:sldMk cId="2751430398" sldId="310"/>
        </pc:sldMkLst>
        <pc:spChg chg="add mod">
          <ac:chgData name="Yun Daeseung" userId="5ee0a0ea893e9255" providerId="LiveId" clId="{E01412A0-09D8-4B0A-B86C-DEAC27160D68}" dt="2021-12-10T12:12:11.704" v="8978" actId="20577"/>
          <ac:spMkLst>
            <pc:docMk/>
            <pc:sldMk cId="2751430398" sldId="310"/>
            <ac:spMk id="4" creationId="{392F6970-000F-48E2-A466-81443055E7D6}"/>
          </ac:spMkLst>
        </pc:spChg>
        <pc:spChg chg="add mod">
          <ac:chgData name="Yun Daeseung" userId="5ee0a0ea893e9255" providerId="LiveId" clId="{E01412A0-09D8-4B0A-B86C-DEAC27160D68}" dt="2021-12-10T12:04:42.227" v="8802" actId="20577"/>
          <ac:spMkLst>
            <pc:docMk/>
            <pc:sldMk cId="2751430398" sldId="310"/>
            <ac:spMk id="5" creationId="{635C86D3-D0CE-4D4C-B275-76223CBB3FF0}"/>
          </ac:spMkLst>
        </pc:spChg>
        <pc:spChg chg="add del mod">
          <ac:chgData name="Yun Daeseung" userId="5ee0a0ea893e9255" providerId="LiveId" clId="{E01412A0-09D8-4B0A-B86C-DEAC27160D68}" dt="2021-12-10T12:13:57.951" v="9052" actId="478"/>
          <ac:spMkLst>
            <pc:docMk/>
            <pc:sldMk cId="2751430398" sldId="310"/>
            <ac:spMk id="6" creationId="{444862FC-DD0E-444F-89F3-1338FD983DB0}"/>
          </ac:spMkLst>
        </pc:spChg>
        <pc:spChg chg="add del mod">
          <ac:chgData name="Yun Daeseung" userId="5ee0a0ea893e9255" providerId="LiveId" clId="{E01412A0-09D8-4B0A-B86C-DEAC27160D68}" dt="2021-12-10T12:05:08.191" v="8814" actId="478"/>
          <ac:spMkLst>
            <pc:docMk/>
            <pc:sldMk cId="2751430398" sldId="310"/>
            <ac:spMk id="7" creationId="{27EB1647-F173-494B-A588-FC524FB9E802}"/>
          </ac:spMkLst>
        </pc:spChg>
        <pc:spChg chg="add mod">
          <ac:chgData name="Yun Daeseung" userId="5ee0a0ea893e9255" providerId="LiveId" clId="{E01412A0-09D8-4B0A-B86C-DEAC27160D68}" dt="2021-12-10T12:13:59.915" v="9053" actId="1076"/>
          <ac:spMkLst>
            <pc:docMk/>
            <pc:sldMk cId="2751430398" sldId="310"/>
            <ac:spMk id="8" creationId="{78979A4E-211B-47AC-9752-C217956A0518}"/>
          </ac:spMkLst>
        </pc:spChg>
        <pc:spChg chg="mod">
          <ac:chgData name="Yun Daeseung" userId="5ee0a0ea893e9255" providerId="LiveId" clId="{E01412A0-09D8-4B0A-B86C-DEAC27160D68}" dt="2021-12-10T12:03:59.292" v="8772" actId="1076"/>
          <ac:spMkLst>
            <pc:docMk/>
            <pc:sldMk cId="2751430398" sldId="310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2:15:23.710" v="9091" actId="207"/>
        <pc:sldMkLst>
          <pc:docMk/>
          <pc:sldMk cId="3628016514" sldId="311"/>
        </pc:sldMkLst>
        <pc:spChg chg="add mod">
          <ac:chgData name="Yun Daeseung" userId="5ee0a0ea893e9255" providerId="LiveId" clId="{E01412A0-09D8-4B0A-B86C-DEAC27160D68}" dt="2021-12-10T12:15:01.767" v="9069" actId="20577"/>
          <ac:spMkLst>
            <pc:docMk/>
            <pc:sldMk cId="3628016514" sldId="311"/>
            <ac:spMk id="4" creationId="{785C3D4D-BA0A-4F86-91C3-66761C370582}"/>
          </ac:spMkLst>
        </pc:spChg>
        <pc:spChg chg="add mod">
          <ac:chgData name="Yun Daeseung" userId="5ee0a0ea893e9255" providerId="LiveId" clId="{E01412A0-09D8-4B0A-B86C-DEAC27160D68}" dt="2021-12-10T12:15:06.944" v="9074" actId="207"/>
          <ac:spMkLst>
            <pc:docMk/>
            <pc:sldMk cId="3628016514" sldId="311"/>
            <ac:spMk id="5" creationId="{302A6258-ED5F-4813-9A91-D623E2160B5A}"/>
          </ac:spMkLst>
        </pc:spChg>
        <pc:spChg chg="add del mod">
          <ac:chgData name="Yun Daeseung" userId="5ee0a0ea893e9255" providerId="LiveId" clId="{E01412A0-09D8-4B0A-B86C-DEAC27160D68}" dt="2021-12-10T12:09:47.969" v="8945" actId="478"/>
          <ac:spMkLst>
            <pc:docMk/>
            <pc:sldMk cId="3628016514" sldId="311"/>
            <ac:spMk id="6" creationId="{55BF3D0C-BC8F-4058-9479-B09B3EC092EB}"/>
          </ac:spMkLst>
        </pc:spChg>
        <pc:spChg chg="add mod">
          <ac:chgData name="Yun Daeseung" userId="5ee0a0ea893e9255" providerId="LiveId" clId="{E01412A0-09D8-4B0A-B86C-DEAC27160D68}" dt="2021-12-10T12:11:44.149" v="8972" actId="20577"/>
          <ac:spMkLst>
            <pc:docMk/>
            <pc:sldMk cId="3628016514" sldId="311"/>
            <ac:spMk id="7" creationId="{2826C068-BE65-42B8-AE73-730EF9A0318F}"/>
          </ac:spMkLst>
        </pc:spChg>
        <pc:spChg chg="add del mod">
          <ac:chgData name="Yun Daeseung" userId="5ee0a0ea893e9255" providerId="LiveId" clId="{E01412A0-09D8-4B0A-B86C-DEAC27160D68}" dt="2021-12-10T12:15:13.154" v="9075" actId="478"/>
          <ac:spMkLst>
            <pc:docMk/>
            <pc:sldMk cId="3628016514" sldId="311"/>
            <ac:spMk id="8" creationId="{363EBFDF-D3C4-4897-83E9-DE2BE9880C76}"/>
          </ac:spMkLst>
        </pc:spChg>
        <pc:spChg chg="add del mod">
          <ac:chgData name="Yun Daeseung" userId="5ee0a0ea893e9255" providerId="LiveId" clId="{E01412A0-09D8-4B0A-B86C-DEAC27160D68}" dt="2021-12-10T12:09:59.450" v="8950" actId="478"/>
          <ac:spMkLst>
            <pc:docMk/>
            <pc:sldMk cId="3628016514" sldId="311"/>
            <ac:spMk id="10" creationId="{B39D767B-2A37-4AD0-8786-0CEFB935023E}"/>
          </ac:spMkLst>
        </pc:spChg>
        <pc:spChg chg="add mod">
          <ac:chgData name="Yun Daeseung" userId="5ee0a0ea893e9255" providerId="LiveId" clId="{E01412A0-09D8-4B0A-B86C-DEAC27160D68}" dt="2021-12-10T12:15:16.816" v="9083" actId="20577"/>
          <ac:spMkLst>
            <pc:docMk/>
            <pc:sldMk cId="3628016514" sldId="311"/>
            <ac:spMk id="11" creationId="{91A61E9B-481D-4167-8FBE-8B12D016305E}"/>
          </ac:spMkLst>
        </pc:spChg>
        <pc:spChg chg="add mod">
          <ac:chgData name="Yun Daeseung" userId="5ee0a0ea893e9255" providerId="LiveId" clId="{E01412A0-09D8-4B0A-B86C-DEAC27160D68}" dt="2021-12-10T12:15:23.710" v="9091" actId="207"/>
          <ac:spMkLst>
            <pc:docMk/>
            <pc:sldMk cId="3628016514" sldId="311"/>
            <ac:spMk id="12" creationId="{37657117-1052-43EA-BD68-D3EB2A8D3BA2}"/>
          </ac:spMkLst>
        </pc:spChg>
        <pc:spChg chg="mod">
          <ac:chgData name="Yun Daeseung" userId="5ee0a0ea893e9255" providerId="LiveId" clId="{E01412A0-09D8-4B0A-B86C-DEAC27160D68}" dt="2021-12-10T12:07:12.728" v="8864" actId="1076"/>
          <ac:spMkLst>
            <pc:docMk/>
            <pc:sldMk cId="3628016514" sldId="311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2:09:34.671" v="8941" actId="14100"/>
        <pc:sldMkLst>
          <pc:docMk/>
          <pc:sldMk cId="3817662809" sldId="312"/>
        </pc:sldMkLst>
        <pc:spChg chg="add mod">
          <ac:chgData name="Yun Daeseung" userId="5ee0a0ea893e9255" providerId="LiveId" clId="{E01412A0-09D8-4B0A-B86C-DEAC27160D68}" dt="2021-12-10T12:08:50.233" v="8911"/>
          <ac:spMkLst>
            <pc:docMk/>
            <pc:sldMk cId="3817662809" sldId="312"/>
            <ac:spMk id="4" creationId="{C9AA015C-6752-4633-A52A-EC525A4B8E22}"/>
          </ac:spMkLst>
        </pc:spChg>
        <pc:spChg chg="add mod">
          <ac:chgData name="Yun Daeseung" userId="5ee0a0ea893e9255" providerId="LiveId" clId="{E01412A0-09D8-4B0A-B86C-DEAC27160D68}" dt="2021-12-10T12:09:15.188" v="8924" actId="20577"/>
          <ac:spMkLst>
            <pc:docMk/>
            <pc:sldMk cId="3817662809" sldId="312"/>
            <ac:spMk id="5" creationId="{6CA99AFB-35D6-4E8C-B04D-5BE15F8593BB}"/>
          </ac:spMkLst>
        </pc:spChg>
        <pc:spChg chg="add del mod">
          <ac:chgData name="Yun Daeseung" userId="5ee0a0ea893e9255" providerId="LiveId" clId="{E01412A0-09D8-4B0A-B86C-DEAC27160D68}" dt="2021-12-10T12:09:18.979" v="8925" actId="478"/>
          <ac:spMkLst>
            <pc:docMk/>
            <pc:sldMk cId="3817662809" sldId="312"/>
            <ac:spMk id="6" creationId="{42330F5E-2DAE-424C-899C-86CC1BCA452A}"/>
          </ac:spMkLst>
        </pc:spChg>
        <pc:spChg chg="add mod">
          <ac:chgData name="Yun Daeseung" userId="5ee0a0ea893e9255" providerId="LiveId" clId="{E01412A0-09D8-4B0A-B86C-DEAC27160D68}" dt="2021-12-10T12:09:34.671" v="8941" actId="14100"/>
          <ac:spMkLst>
            <pc:docMk/>
            <pc:sldMk cId="3817662809" sldId="312"/>
            <ac:spMk id="7" creationId="{88BD2650-32C1-41C9-96F1-64D09F13FCF9}"/>
          </ac:spMkLst>
        </pc:spChg>
        <pc:spChg chg="mod">
          <ac:chgData name="Yun Daeseung" userId="5ee0a0ea893e9255" providerId="LiveId" clId="{E01412A0-09D8-4B0A-B86C-DEAC27160D68}" dt="2021-12-10T12:08:52.128" v="8912" actId="1076"/>
          <ac:spMkLst>
            <pc:docMk/>
            <pc:sldMk cId="3817662809" sldId="312"/>
            <ac:spMk id="20" creationId="{79832B76-03C4-4BA6-AFEE-2FF5DC760507}"/>
          </ac:spMkLst>
        </pc:spChg>
      </pc:sldChg>
      <pc:sldChg chg="addSp delSp modSp add mod ord">
        <pc:chgData name="Yun Daeseung" userId="5ee0a0ea893e9255" providerId="LiveId" clId="{E01412A0-09D8-4B0A-B86C-DEAC27160D68}" dt="2021-12-10T12:14:24.263" v="9059" actId="20577"/>
        <pc:sldMkLst>
          <pc:docMk/>
          <pc:sldMk cId="113423600" sldId="313"/>
        </pc:sldMkLst>
        <pc:spChg chg="add mod">
          <ac:chgData name="Yun Daeseung" userId="5ee0a0ea893e9255" providerId="LiveId" clId="{E01412A0-09D8-4B0A-B86C-DEAC27160D68}" dt="2021-12-10T12:12:21.255" v="9041" actId="20577"/>
          <ac:spMkLst>
            <pc:docMk/>
            <pc:sldMk cId="113423600" sldId="313"/>
            <ac:spMk id="4" creationId="{C1B36BBF-8B8C-4746-8523-922256297FDB}"/>
          </ac:spMkLst>
        </pc:spChg>
        <pc:spChg chg="add mod">
          <ac:chgData name="Yun Daeseung" userId="5ee0a0ea893e9255" providerId="LiveId" clId="{E01412A0-09D8-4B0A-B86C-DEAC27160D68}" dt="2021-12-10T12:12:45.621" v="9049" actId="20577"/>
          <ac:spMkLst>
            <pc:docMk/>
            <pc:sldMk cId="113423600" sldId="313"/>
            <ac:spMk id="5" creationId="{5A04CAA7-2823-4784-BA9C-9CC7822D8B68}"/>
          </ac:spMkLst>
        </pc:spChg>
        <pc:spChg chg="add del mod">
          <ac:chgData name="Yun Daeseung" userId="5ee0a0ea893e9255" providerId="LiveId" clId="{E01412A0-09D8-4B0A-B86C-DEAC27160D68}" dt="2021-12-10T12:14:14.733" v="9054" actId="478"/>
          <ac:spMkLst>
            <pc:docMk/>
            <pc:sldMk cId="113423600" sldId="313"/>
            <ac:spMk id="6" creationId="{910F0B3D-7B1A-4D50-ABE3-21384F7B61CB}"/>
          </ac:spMkLst>
        </pc:spChg>
        <pc:spChg chg="add mod">
          <ac:chgData name="Yun Daeseung" userId="5ee0a0ea893e9255" providerId="LiveId" clId="{E01412A0-09D8-4B0A-B86C-DEAC27160D68}" dt="2021-12-10T12:14:24.263" v="9059" actId="20577"/>
          <ac:spMkLst>
            <pc:docMk/>
            <pc:sldMk cId="113423600" sldId="313"/>
            <ac:spMk id="7" creationId="{2A7229D4-2EB4-4157-8E66-9897614AB194}"/>
          </ac:spMkLst>
        </pc:spChg>
        <pc:spChg chg="mod">
          <ac:chgData name="Yun Daeseung" userId="5ee0a0ea893e9255" providerId="LiveId" clId="{E01412A0-09D8-4B0A-B86C-DEAC27160D68}" dt="2021-12-10T12:12:30.218" v="9043" actId="1076"/>
          <ac:spMkLst>
            <pc:docMk/>
            <pc:sldMk cId="113423600" sldId="313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16:17.969" v="9138" actId="20577"/>
        <pc:sldMkLst>
          <pc:docMk/>
          <pc:sldMk cId="2887812801" sldId="314"/>
        </pc:sldMkLst>
        <pc:spChg chg="add mod">
          <ac:chgData name="Yun Daeseung" userId="5ee0a0ea893e9255" providerId="LiveId" clId="{E01412A0-09D8-4B0A-B86C-DEAC27160D68}" dt="2021-12-10T12:16:16.032" v="9136" actId="20577"/>
          <ac:spMkLst>
            <pc:docMk/>
            <pc:sldMk cId="2887812801" sldId="314"/>
            <ac:spMk id="4" creationId="{5FF5FEF0-51B2-48EA-BE3E-382FC3846C81}"/>
          </ac:spMkLst>
        </pc:spChg>
        <pc:spChg chg="add mod">
          <ac:chgData name="Yun Daeseung" userId="5ee0a0ea893e9255" providerId="LiveId" clId="{E01412A0-09D8-4B0A-B86C-DEAC27160D68}" dt="2021-12-10T12:16:17.969" v="9138" actId="20577"/>
          <ac:spMkLst>
            <pc:docMk/>
            <pc:sldMk cId="2887812801" sldId="314"/>
            <ac:spMk id="5" creationId="{F66853E0-EFE6-4D35-9C27-48E514971776}"/>
          </ac:spMkLst>
        </pc:spChg>
        <pc:spChg chg="add mod">
          <ac:chgData name="Yun Daeseung" userId="5ee0a0ea893e9255" providerId="LiveId" clId="{E01412A0-09D8-4B0A-B86C-DEAC27160D68}" dt="2021-12-10T12:16:13.142" v="9120"/>
          <ac:spMkLst>
            <pc:docMk/>
            <pc:sldMk cId="2887812801" sldId="314"/>
            <ac:spMk id="6" creationId="{97ACD624-E03E-4B39-8BA5-070E3E4A27FA}"/>
          </ac:spMkLst>
        </pc:spChg>
        <pc:spChg chg="mod">
          <ac:chgData name="Yun Daeseung" userId="5ee0a0ea893e9255" providerId="LiveId" clId="{E01412A0-09D8-4B0A-B86C-DEAC27160D68}" dt="2021-12-10T12:15:55.006" v="9093" actId="1076"/>
          <ac:spMkLst>
            <pc:docMk/>
            <pc:sldMk cId="2887812801" sldId="314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18:33.437" v="9321" actId="20577"/>
        <pc:sldMkLst>
          <pc:docMk/>
          <pc:sldMk cId="1777812410" sldId="315"/>
        </pc:sldMkLst>
        <pc:spChg chg="add mod">
          <ac:chgData name="Yun Daeseung" userId="5ee0a0ea893e9255" providerId="LiveId" clId="{E01412A0-09D8-4B0A-B86C-DEAC27160D68}" dt="2021-12-10T12:18:33.437" v="9321" actId="20577"/>
          <ac:spMkLst>
            <pc:docMk/>
            <pc:sldMk cId="1777812410" sldId="315"/>
            <ac:spMk id="4" creationId="{930EBFBE-F236-4CDF-953A-CF7FE6B16CED}"/>
          </ac:spMkLst>
        </pc:spChg>
        <pc:spChg chg="add mod">
          <ac:chgData name="Yun Daeseung" userId="5ee0a0ea893e9255" providerId="LiveId" clId="{E01412A0-09D8-4B0A-B86C-DEAC27160D68}" dt="2021-12-10T12:17:36.735" v="9294" actId="20577"/>
          <ac:spMkLst>
            <pc:docMk/>
            <pc:sldMk cId="1777812410" sldId="315"/>
            <ac:spMk id="5" creationId="{FF5874FD-8B7D-48C8-89C2-041F23E839C1}"/>
          </ac:spMkLst>
        </pc:spChg>
        <pc:spChg chg="add mod">
          <ac:chgData name="Yun Daeseung" userId="5ee0a0ea893e9255" providerId="LiveId" clId="{E01412A0-09D8-4B0A-B86C-DEAC27160D68}" dt="2021-12-10T12:17:41.578" v="9306" actId="20577"/>
          <ac:spMkLst>
            <pc:docMk/>
            <pc:sldMk cId="1777812410" sldId="315"/>
            <ac:spMk id="6" creationId="{8124F10A-1D16-44CB-9F8F-111BF3D707A8}"/>
          </ac:spMkLst>
        </pc:spChg>
        <pc:spChg chg="mod">
          <ac:chgData name="Yun Daeseung" userId="5ee0a0ea893e9255" providerId="LiveId" clId="{E01412A0-09D8-4B0A-B86C-DEAC27160D68}" dt="2021-12-10T12:17:30.017" v="9281" actId="1076"/>
          <ac:spMkLst>
            <pc:docMk/>
            <pc:sldMk cId="1777812410" sldId="315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20:12.663" v="9505" actId="20577"/>
        <pc:sldMkLst>
          <pc:docMk/>
          <pc:sldMk cId="4142126845" sldId="316"/>
        </pc:sldMkLst>
        <pc:spChg chg="add mod">
          <ac:chgData name="Yun Daeseung" userId="5ee0a0ea893e9255" providerId="LiveId" clId="{E01412A0-09D8-4B0A-B86C-DEAC27160D68}" dt="2021-12-10T12:19:33.506" v="9445"/>
          <ac:spMkLst>
            <pc:docMk/>
            <pc:sldMk cId="4142126845" sldId="316"/>
            <ac:spMk id="4" creationId="{9B95AFB4-6CB5-4FB1-BA0A-CFF5D0869C89}"/>
          </ac:spMkLst>
        </pc:spChg>
        <pc:spChg chg="add mod">
          <ac:chgData name="Yun Daeseung" userId="5ee0a0ea893e9255" providerId="LiveId" clId="{E01412A0-09D8-4B0A-B86C-DEAC27160D68}" dt="2021-12-10T12:19:51.733" v="9471" actId="20577"/>
          <ac:spMkLst>
            <pc:docMk/>
            <pc:sldMk cId="4142126845" sldId="316"/>
            <ac:spMk id="5" creationId="{B5B12773-8208-40E1-8A88-E111423A1835}"/>
          </ac:spMkLst>
        </pc:spChg>
        <pc:spChg chg="add mod">
          <ac:chgData name="Yun Daeseung" userId="5ee0a0ea893e9255" providerId="LiveId" clId="{E01412A0-09D8-4B0A-B86C-DEAC27160D68}" dt="2021-12-10T12:19:57.562" v="9486" actId="20577"/>
          <ac:spMkLst>
            <pc:docMk/>
            <pc:sldMk cId="4142126845" sldId="316"/>
            <ac:spMk id="6" creationId="{0F0BAF2E-9662-4CAD-9033-97E2229D5410}"/>
          </ac:spMkLst>
        </pc:spChg>
        <pc:spChg chg="add mod">
          <ac:chgData name="Yun Daeseung" userId="5ee0a0ea893e9255" providerId="LiveId" clId="{E01412A0-09D8-4B0A-B86C-DEAC27160D68}" dt="2021-12-10T12:20:10.757" v="9503" actId="20577"/>
          <ac:spMkLst>
            <pc:docMk/>
            <pc:sldMk cId="4142126845" sldId="316"/>
            <ac:spMk id="7" creationId="{E0940C2A-2B90-4246-89A4-F61B57915864}"/>
          </ac:spMkLst>
        </pc:spChg>
        <pc:spChg chg="add mod">
          <ac:chgData name="Yun Daeseung" userId="5ee0a0ea893e9255" providerId="LiveId" clId="{E01412A0-09D8-4B0A-B86C-DEAC27160D68}" dt="2021-12-10T12:20:12.663" v="9505" actId="20577"/>
          <ac:spMkLst>
            <pc:docMk/>
            <pc:sldMk cId="4142126845" sldId="316"/>
            <ac:spMk id="8" creationId="{13437E47-AB4A-4C9A-90AB-2ECBD92AB38D}"/>
          </ac:spMkLst>
        </pc:spChg>
        <pc:spChg chg="mod">
          <ac:chgData name="Yun Daeseung" userId="5ee0a0ea893e9255" providerId="LiveId" clId="{E01412A0-09D8-4B0A-B86C-DEAC27160D68}" dt="2021-12-08T13:39:46.943" v="3485" actId="1076"/>
          <ac:spMkLst>
            <pc:docMk/>
            <pc:sldMk cId="4142126845" sldId="316"/>
            <ac:spMk id="20" creationId="{79832B76-03C4-4BA6-AFEE-2FF5DC760507}"/>
          </ac:spMkLst>
        </pc:spChg>
      </pc:sldChg>
      <pc:sldChg chg="add del">
        <pc:chgData name="Yun Daeseung" userId="5ee0a0ea893e9255" providerId="LiveId" clId="{E01412A0-09D8-4B0A-B86C-DEAC27160D68}" dt="2021-12-08T13:39:58.571" v="3488" actId="47"/>
        <pc:sldMkLst>
          <pc:docMk/>
          <pc:sldMk cId="1789981004" sldId="317"/>
        </pc:sldMkLst>
      </pc:sldChg>
      <pc:sldChg chg="addSp modSp add mod">
        <pc:chgData name="Yun Daeseung" userId="5ee0a0ea893e9255" providerId="LiveId" clId="{E01412A0-09D8-4B0A-B86C-DEAC27160D68}" dt="2021-12-10T12:22:24.164" v="9718" actId="20577"/>
        <pc:sldMkLst>
          <pc:docMk/>
          <pc:sldMk cId="2178558549" sldId="318"/>
        </pc:sldMkLst>
        <pc:spChg chg="add mod">
          <ac:chgData name="Yun Daeseung" userId="5ee0a0ea893e9255" providerId="LiveId" clId="{E01412A0-09D8-4B0A-B86C-DEAC27160D68}" dt="2021-12-10T12:21:51.883" v="9685"/>
          <ac:spMkLst>
            <pc:docMk/>
            <pc:sldMk cId="2178558549" sldId="318"/>
            <ac:spMk id="4" creationId="{4C0E3BC2-49C3-490C-BF96-100568B815FC}"/>
          </ac:spMkLst>
        </pc:spChg>
        <pc:spChg chg="add mod">
          <ac:chgData name="Yun Daeseung" userId="5ee0a0ea893e9255" providerId="LiveId" clId="{E01412A0-09D8-4B0A-B86C-DEAC27160D68}" dt="2021-12-10T12:22:11.464" v="9702" actId="20577"/>
          <ac:spMkLst>
            <pc:docMk/>
            <pc:sldMk cId="2178558549" sldId="318"/>
            <ac:spMk id="5" creationId="{DF6DD4B0-0C45-42E8-B8C5-E36DB83F4BA7}"/>
          </ac:spMkLst>
        </pc:spChg>
        <pc:spChg chg="add mod">
          <ac:chgData name="Yun Daeseung" userId="5ee0a0ea893e9255" providerId="LiveId" clId="{E01412A0-09D8-4B0A-B86C-DEAC27160D68}" dt="2021-12-10T12:22:13.955" v="9703" actId="20577"/>
          <ac:spMkLst>
            <pc:docMk/>
            <pc:sldMk cId="2178558549" sldId="318"/>
            <ac:spMk id="6" creationId="{CBE36138-71EB-4475-9548-AC796E664FF4}"/>
          </ac:spMkLst>
        </pc:spChg>
        <pc:spChg chg="add mod">
          <ac:chgData name="Yun Daeseung" userId="5ee0a0ea893e9255" providerId="LiveId" clId="{E01412A0-09D8-4B0A-B86C-DEAC27160D68}" dt="2021-12-10T12:22:21.305" v="9715" actId="20577"/>
          <ac:spMkLst>
            <pc:docMk/>
            <pc:sldMk cId="2178558549" sldId="318"/>
            <ac:spMk id="7" creationId="{6AB65EA1-AE0B-4C2F-BB90-29CA7731222C}"/>
          </ac:spMkLst>
        </pc:spChg>
        <pc:spChg chg="add mod">
          <ac:chgData name="Yun Daeseung" userId="5ee0a0ea893e9255" providerId="LiveId" clId="{E01412A0-09D8-4B0A-B86C-DEAC27160D68}" dt="2021-12-10T12:22:24.164" v="9718" actId="20577"/>
          <ac:spMkLst>
            <pc:docMk/>
            <pc:sldMk cId="2178558549" sldId="318"/>
            <ac:spMk id="8" creationId="{315A9CD0-C120-4EA1-85CA-FC9B32ED9E53}"/>
          </ac:spMkLst>
        </pc:spChg>
        <pc:spChg chg="mod">
          <ac:chgData name="Yun Daeseung" userId="5ee0a0ea893e9255" providerId="LiveId" clId="{E01412A0-09D8-4B0A-B86C-DEAC27160D68}" dt="2021-12-10T12:22:04.825" v="9690" actId="1076"/>
          <ac:spMkLst>
            <pc:docMk/>
            <pc:sldMk cId="2178558549" sldId="318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22:44.274" v="9751" actId="20577"/>
        <pc:sldMkLst>
          <pc:docMk/>
          <pc:sldMk cId="546917390" sldId="319"/>
        </pc:sldMkLst>
        <pc:spChg chg="add mod">
          <ac:chgData name="Yun Daeseung" userId="5ee0a0ea893e9255" providerId="LiveId" clId="{E01412A0-09D8-4B0A-B86C-DEAC27160D68}" dt="2021-12-10T12:22:34.790" v="9740"/>
          <ac:spMkLst>
            <pc:docMk/>
            <pc:sldMk cId="546917390" sldId="319"/>
            <ac:spMk id="4" creationId="{AF4C8573-1ADE-414C-998B-0181A5947F99}"/>
          </ac:spMkLst>
        </pc:spChg>
        <pc:spChg chg="add mod">
          <ac:chgData name="Yun Daeseung" userId="5ee0a0ea893e9255" providerId="LiveId" clId="{E01412A0-09D8-4B0A-B86C-DEAC27160D68}" dt="2021-12-10T12:22:43.055" v="9750" actId="20577"/>
          <ac:spMkLst>
            <pc:docMk/>
            <pc:sldMk cId="546917390" sldId="319"/>
            <ac:spMk id="5" creationId="{03C0B7F8-D7ED-4A25-ACD7-D652C973DC57}"/>
          </ac:spMkLst>
        </pc:spChg>
        <pc:spChg chg="add mod">
          <ac:chgData name="Yun Daeseung" userId="5ee0a0ea893e9255" providerId="LiveId" clId="{E01412A0-09D8-4B0A-B86C-DEAC27160D68}" dt="2021-12-10T12:22:44.274" v="9751" actId="20577"/>
          <ac:spMkLst>
            <pc:docMk/>
            <pc:sldMk cId="546917390" sldId="319"/>
            <ac:spMk id="6" creationId="{1F76BE4F-BBEE-4930-BEA9-2657C08B73B3}"/>
          </ac:spMkLst>
        </pc:spChg>
        <pc:spChg chg="mod">
          <ac:chgData name="Yun Daeseung" userId="5ee0a0ea893e9255" providerId="LiveId" clId="{E01412A0-09D8-4B0A-B86C-DEAC27160D68}" dt="2021-12-10T12:22:40.087" v="9742" actId="1076"/>
          <ac:spMkLst>
            <pc:docMk/>
            <pc:sldMk cId="546917390" sldId="319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25:11.428" v="9914" actId="20577"/>
        <pc:sldMkLst>
          <pc:docMk/>
          <pc:sldMk cId="3490858431" sldId="320"/>
        </pc:sldMkLst>
        <pc:spChg chg="add mod">
          <ac:chgData name="Yun Daeseung" userId="5ee0a0ea893e9255" providerId="LiveId" clId="{E01412A0-09D8-4B0A-B86C-DEAC27160D68}" dt="2021-12-10T12:23:41.283" v="9797"/>
          <ac:spMkLst>
            <pc:docMk/>
            <pc:sldMk cId="3490858431" sldId="320"/>
            <ac:spMk id="4" creationId="{50E77731-277B-405A-90FF-E5A09AC5473C}"/>
          </ac:spMkLst>
        </pc:spChg>
        <pc:spChg chg="add mod">
          <ac:chgData name="Yun Daeseung" userId="5ee0a0ea893e9255" providerId="LiveId" clId="{E01412A0-09D8-4B0A-B86C-DEAC27160D68}" dt="2021-12-10T12:24:30.640" v="9831" actId="20577"/>
          <ac:spMkLst>
            <pc:docMk/>
            <pc:sldMk cId="3490858431" sldId="320"/>
            <ac:spMk id="5" creationId="{145FFAAA-B334-4FA0-913D-B63393D1A0F2}"/>
          </ac:spMkLst>
        </pc:spChg>
        <pc:spChg chg="add mod">
          <ac:chgData name="Yun Daeseung" userId="5ee0a0ea893e9255" providerId="LiveId" clId="{E01412A0-09D8-4B0A-B86C-DEAC27160D68}" dt="2021-12-10T12:24:45.582" v="9866" actId="20577"/>
          <ac:spMkLst>
            <pc:docMk/>
            <pc:sldMk cId="3490858431" sldId="320"/>
            <ac:spMk id="6" creationId="{D0D49385-F840-431D-8A5E-B0614DBCCB42}"/>
          </ac:spMkLst>
        </pc:spChg>
        <pc:spChg chg="add mod">
          <ac:chgData name="Yun Daeseung" userId="5ee0a0ea893e9255" providerId="LiveId" clId="{E01412A0-09D8-4B0A-B86C-DEAC27160D68}" dt="2021-12-10T12:24:59.387" v="9890" actId="20577"/>
          <ac:spMkLst>
            <pc:docMk/>
            <pc:sldMk cId="3490858431" sldId="320"/>
            <ac:spMk id="7" creationId="{14D060D5-4DBB-4432-805D-34A05915B111}"/>
          </ac:spMkLst>
        </pc:spChg>
        <pc:spChg chg="add mod">
          <ac:chgData name="Yun Daeseung" userId="5ee0a0ea893e9255" providerId="LiveId" clId="{E01412A0-09D8-4B0A-B86C-DEAC27160D68}" dt="2021-12-10T12:25:11.428" v="9914" actId="20577"/>
          <ac:spMkLst>
            <pc:docMk/>
            <pc:sldMk cId="3490858431" sldId="320"/>
            <ac:spMk id="8" creationId="{D8C8337E-FB82-420B-B928-A2A184F20D9F}"/>
          </ac:spMkLst>
        </pc:spChg>
        <pc:spChg chg="mod">
          <ac:chgData name="Yun Daeseung" userId="5ee0a0ea893e9255" providerId="LiveId" clId="{E01412A0-09D8-4B0A-B86C-DEAC27160D68}" dt="2021-12-10T12:24:18.923" v="9799" actId="1076"/>
          <ac:spMkLst>
            <pc:docMk/>
            <pc:sldMk cId="3490858431" sldId="320"/>
            <ac:spMk id="20" creationId="{79832B76-03C4-4BA6-AFEE-2FF5DC760507}"/>
          </ac:spMkLst>
        </pc:spChg>
      </pc:sldChg>
      <pc:sldChg chg="addSp modSp add mod">
        <pc:chgData name="Yun Daeseung" userId="5ee0a0ea893e9255" providerId="LiveId" clId="{E01412A0-09D8-4B0A-B86C-DEAC27160D68}" dt="2021-12-10T12:25:59.840" v="9981" actId="20577"/>
        <pc:sldMkLst>
          <pc:docMk/>
          <pc:sldMk cId="554761323" sldId="321"/>
        </pc:sldMkLst>
        <pc:spChg chg="add mod">
          <ac:chgData name="Yun Daeseung" userId="5ee0a0ea893e9255" providerId="LiveId" clId="{E01412A0-09D8-4B0A-B86C-DEAC27160D68}" dt="2021-12-10T12:25:33.530" v="9939"/>
          <ac:spMkLst>
            <pc:docMk/>
            <pc:sldMk cId="554761323" sldId="321"/>
            <ac:spMk id="4" creationId="{A912E5A4-8A3E-43D0-AB95-50055A60FB6E}"/>
          </ac:spMkLst>
        </pc:spChg>
        <pc:spChg chg="add mod">
          <ac:chgData name="Yun Daeseung" userId="5ee0a0ea893e9255" providerId="LiveId" clId="{E01412A0-09D8-4B0A-B86C-DEAC27160D68}" dt="2021-12-10T12:25:45.960" v="9960" actId="20577"/>
          <ac:spMkLst>
            <pc:docMk/>
            <pc:sldMk cId="554761323" sldId="321"/>
            <ac:spMk id="5" creationId="{0DF3ABFD-856D-4B45-B66C-E2373092BFAE}"/>
          </ac:spMkLst>
        </pc:spChg>
        <pc:spChg chg="add mod">
          <ac:chgData name="Yun Daeseung" userId="5ee0a0ea893e9255" providerId="LiveId" clId="{E01412A0-09D8-4B0A-B86C-DEAC27160D68}" dt="2021-12-10T12:25:48.680" v="9961" actId="20577"/>
          <ac:spMkLst>
            <pc:docMk/>
            <pc:sldMk cId="554761323" sldId="321"/>
            <ac:spMk id="6" creationId="{03AAFF34-0E82-4286-BCFF-3246175E248B}"/>
          </ac:spMkLst>
        </pc:spChg>
        <pc:spChg chg="add mod">
          <ac:chgData name="Yun Daeseung" userId="5ee0a0ea893e9255" providerId="LiveId" clId="{E01412A0-09D8-4B0A-B86C-DEAC27160D68}" dt="2021-12-10T12:25:56.575" v="9974" actId="20577"/>
          <ac:spMkLst>
            <pc:docMk/>
            <pc:sldMk cId="554761323" sldId="321"/>
            <ac:spMk id="7" creationId="{7604CE06-6BE6-4AB4-9602-5220C4AEF438}"/>
          </ac:spMkLst>
        </pc:spChg>
        <pc:spChg chg="add mod">
          <ac:chgData name="Yun Daeseung" userId="5ee0a0ea893e9255" providerId="LiveId" clId="{E01412A0-09D8-4B0A-B86C-DEAC27160D68}" dt="2021-12-10T12:25:59.840" v="9981" actId="20577"/>
          <ac:spMkLst>
            <pc:docMk/>
            <pc:sldMk cId="554761323" sldId="321"/>
            <ac:spMk id="8" creationId="{CFAD38AA-8D95-45B5-AE15-4E98A09DF895}"/>
          </ac:spMkLst>
        </pc:spChg>
        <pc:spChg chg="mod">
          <ac:chgData name="Yun Daeseung" userId="5ee0a0ea893e9255" providerId="LiveId" clId="{E01412A0-09D8-4B0A-B86C-DEAC27160D68}" dt="2021-12-10T12:25:39.305" v="9942" actId="1076"/>
          <ac:spMkLst>
            <pc:docMk/>
            <pc:sldMk cId="554761323" sldId="321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9T12:29:44.325" v="3987" actId="20577"/>
        <pc:sldMkLst>
          <pc:docMk/>
          <pc:sldMk cId="3881012741" sldId="322"/>
        </pc:sldMkLst>
        <pc:spChg chg="mod">
          <ac:chgData name="Yun Daeseung" userId="5ee0a0ea893e9255" providerId="LiveId" clId="{E01412A0-09D8-4B0A-B86C-DEAC27160D68}" dt="2021-12-09T12:29:44.325" v="3987" actId="20577"/>
          <ac:spMkLst>
            <pc:docMk/>
            <pc:sldMk cId="3881012741" sldId="322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09T12:29:49.475" v="3996" actId="20577"/>
        <pc:sldMkLst>
          <pc:docMk/>
          <pc:sldMk cId="2048314053" sldId="323"/>
        </pc:sldMkLst>
        <pc:spChg chg="mod">
          <ac:chgData name="Yun Daeseung" userId="5ee0a0ea893e9255" providerId="LiveId" clId="{E01412A0-09D8-4B0A-B86C-DEAC27160D68}" dt="2021-12-09T12:29:49.475" v="3996" actId="20577"/>
          <ac:spMkLst>
            <pc:docMk/>
            <pc:sldMk cId="2048314053" sldId="323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09T12:29:55.298" v="4019"/>
        <pc:sldMkLst>
          <pc:docMk/>
          <pc:sldMk cId="1271752326" sldId="324"/>
        </pc:sldMkLst>
        <pc:spChg chg="mod">
          <ac:chgData name="Yun Daeseung" userId="5ee0a0ea893e9255" providerId="LiveId" clId="{E01412A0-09D8-4B0A-B86C-DEAC27160D68}" dt="2021-12-09T12:29:55.298" v="4019"/>
          <ac:spMkLst>
            <pc:docMk/>
            <pc:sldMk cId="1271752326" sldId="324"/>
            <ac:spMk id="20" creationId="{79832B76-03C4-4BA6-AFEE-2FF5DC760507}"/>
          </ac:spMkLst>
        </pc:spChg>
        <pc:picChg chg="add del mod">
          <ac:chgData name="Yun Daeseung" userId="5ee0a0ea893e9255" providerId="LiveId" clId="{E01412A0-09D8-4B0A-B86C-DEAC27160D68}" dt="2021-12-08T13:51:09.638" v="3742" actId="478"/>
          <ac:picMkLst>
            <pc:docMk/>
            <pc:sldMk cId="1271752326" sldId="324"/>
            <ac:picMk id="3" creationId="{86972CC7-D11E-4C6C-9F58-4A8C5E634D34}"/>
          </ac:picMkLst>
        </pc:picChg>
        <pc:picChg chg="add del mod">
          <ac:chgData name="Yun Daeseung" userId="5ee0a0ea893e9255" providerId="LiveId" clId="{E01412A0-09D8-4B0A-B86C-DEAC27160D68}" dt="2021-12-08T13:51:09.885" v="3743" actId="478"/>
          <ac:picMkLst>
            <pc:docMk/>
            <pc:sldMk cId="1271752326" sldId="324"/>
            <ac:picMk id="5" creationId="{8D4DFAC3-CC2B-4859-8FF6-D84784C01D02}"/>
          </ac:picMkLst>
        </pc:picChg>
        <pc:picChg chg="add mod">
          <ac:chgData name="Yun Daeseung" userId="5ee0a0ea893e9255" providerId="LiveId" clId="{E01412A0-09D8-4B0A-B86C-DEAC27160D68}" dt="2021-12-08T13:52:15.018" v="3760" actId="1076"/>
          <ac:picMkLst>
            <pc:docMk/>
            <pc:sldMk cId="1271752326" sldId="324"/>
            <ac:picMk id="7" creationId="{B36D6710-CB09-48CE-84F5-AF87587554FD}"/>
          </ac:picMkLst>
        </pc:picChg>
        <pc:picChg chg="add mod">
          <ac:chgData name="Yun Daeseung" userId="5ee0a0ea893e9255" providerId="LiveId" clId="{E01412A0-09D8-4B0A-B86C-DEAC27160D68}" dt="2021-12-08T13:52:07.239" v="3756" actId="1076"/>
          <ac:picMkLst>
            <pc:docMk/>
            <pc:sldMk cId="1271752326" sldId="324"/>
            <ac:picMk id="10" creationId="{1D509C6E-FB22-4408-BDED-3AC6482F1FA1}"/>
          </ac:picMkLst>
        </pc:picChg>
      </pc:sldChg>
      <pc:sldChg chg="addSp modSp add mod">
        <pc:chgData name="Yun Daeseung" userId="5ee0a0ea893e9255" providerId="LiveId" clId="{E01412A0-09D8-4B0A-B86C-DEAC27160D68}" dt="2021-12-08T14:00:02.545" v="3920" actId="20577"/>
        <pc:sldMkLst>
          <pc:docMk/>
          <pc:sldMk cId="3847535598" sldId="325"/>
        </pc:sldMkLst>
        <pc:spChg chg="mod">
          <ac:chgData name="Yun Daeseung" userId="5ee0a0ea893e9255" providerId="LiveId" clId="{E01412A0-09D8-4B0A-B86C-DEAC27160D68}" dt="2021-12-08T13:58:00.491" v="3804" actId="313"/>
          <ac:spMkLst>
            <pc:docMk/>
            <pc:sldMk cId="3847535598" sldId="325"/>
            <ac:spMk id="3" creationId="{C36D03CA-684D-4469-A873-32274C8DF6EA}"/>
          </ac:spMkLst>
        </pc:spChg>
        <pc:spChg chg="mod">
          <ac:chgData name="Yun Daeseung" userId="5ee0a0ea893e9255" providerId="LiveId" clId="{E01412A0-09D8-4B0A-B86C-DEAC27160D68}" dt="2021-12-08T13:58:10.435" v="3807" actId="20577"/>
          <ac:spMkLst>
            <pc:docMk/>
            <pc:sldMk cId="3847535598" sldId="325"/>
            <ac:spMk id="6" creationId="{5316BC4F-7012-4591-87FD-9404DDD2ABA4}"/>
          </ac:spMkLst>
        </pc:spChg>
        <pc:spChg chg="add mod">
          <ac:chgData name="Yun Daeseung" userId="5ee0a0ea893e9255" providerId="LiveId" clId="{E01412A0-09D8-4B0A-B86C-DEAC27160D68}" dt="2021-12-08T14:00:02.545" v="3920" actId="20577"/>
          <ac:spMkLst>
            <pc:docMk/>
            <pc:sldMk cId="3847535598" sldId="325"/>
            <ac:spMk id="7" creationId="{AC5EB765-57EF-4A50-BE6B-5CEA7A3BF693}"/>
          </ac:spMkLst>
        </pc:spChg>
        <pc:spChg chg="add mod">
          <ac:chgData name="Yun Daeseung" userId="5ee0a0ea893e9255" providerId="LiveId" clId="{E01412A0-09D8-4B0A-B86C-DEAC27160D68}" dt="2021-12-08T13:58:25.396" v="3809" actId="571"/>
          <ac:spMkLst>
            <pc:docMk/>
            <pc:sldMk cId="3847535598" sldId="325"/>
            <ac:spMk id="8" creationId="{AAD8FA95-7CEC-4FC8-B95C-B9BAD6E6C7B8}"/>
          </ac:spMkLst>
        </pc:spChg>
        <pc:spChg chg="add mod">
          <ac:chgData name="Yun Daeseung" userId="5ee0a0ea893e9255" providerId="LiveId" clId="{E01412A0-09D8-4B0A-B86C-DEAC27160D68}" dt="2021-12-08T13:59:55.879" v="3914"/>
          <ac:spMkLst>
            <pc:docMk/>
            <pc:sldMk cId="3847535598" sldId="325"/>
            <ac:spMk id="10" creationId="{561BA2D4-0FB4-4D7A-AAD8-5C7770DCDED0}"/>
          </ac:spMkLst>
        </pc:spChg>
      </pc:sldChg>
      <pc:sldChg chg="delSp modSp add mod">
        <pc:chgData name="Yun Daeseung" userId="5ee0a0ea893e9255" providerId="LiveId" clId="{E01412A0-09D8-4B0A-B86C-DEAC27160D68}" dt="2021-12-09T12:31:14.763" v="4063" actId="20577"/>
        <pc:sldMkLst>
          <pc:docMk/>
          <pc:sldMk cId="443353122" sldId="326"/>
        </pc:sldMkLst>
        <pc:spChg chg="mod">
          <ac:chgData name="Yun Daeseung" userId="5ee0a0ea893e9255" providerId="LiveId" clId="{E01412A0-09D8-4B0A-B86C-DEAC27160D68}" dt="2021-12-09T12:31:04.885" v="4049" actId="20577"/>
          <ac:spMkLst>
            <pc:docMk/>
            <pc:sldMk cId="443353122" sldId="326"/>
            <ac:spMk id="3" creationId="{C36D03CA-684D-4469-A873-32274C8DF6EA}"/>
          </ac:spMkLst>
        </pc:spChg>
        <pc:spChg chg="mod">
          <ac:chgData name="Yun Daeseung" userId="5ee0a0ea893e9255" providerId="LiveId" clId="{E01412A0-09D8-4B0A-B86C-DEAC27160D68}" dt="2021-12-09T12:31:14.763" v="4063" actId="20577"/>
          <ac:spMkLst>
            <pc:docMk/>
            <pc:sldMk cId="443353122" sldId="326"/>
            <ac:spMk id="6" creationId="{5316BC4F-7012-4591-87FD-9404DDD2ABA4}"/>
          </ac:spMkLst>
        </pc:spChg>
        <pc:spChg chg="del">
          <ac:chgData name="Yun Daeseung" userId="5ee0a0ea893e9255" providerId="LiveId" clId="{E01412A0-09D8-4B0A-B86C-DEAC27160D68}" dt="2021-12-09T12:31:10.255" v="4050" actId="478"/>
          <ac:spMkLst>
            <pc:docMk/>
            <pc:sldMk cId="443353122" sldId="326"/>
            <ac:spMk id="7" creationId="{AC5EB765-57EF-4A50-BE6B-5CEA7A3BF693}"/>
          </ac:spMkLst>
        </pc:spChg>
        <pc:spChg chg="del">
          <ac:chgData name="Yun Daeseung" userId="5ee0a0ea893e9255" providerId="LiveId" clId="{E01412A0-09D8-4B0A-B86C-DEAC27160D68}" dt="2021-12-09T12:31:10.445" v="4051" actId="478"/>
          <ac:spMkLst>
            <pc:docMk/>
            <pc:sldMk cId="443353122" sldId="326"/>
            <ac:spMk id="8" creationId="{AAD8FA95-7CEC-4FC8-B95C-B9BAD6E6C7B8}"/>
          </ac:spMkLst>
        </pc:spChg>
        <pc:spChg chg="mod">
          <ac:chgData name="Yun Daeseung" userId="5ee0a0ea893e9255" providerId="LiveId" clId="{E01412A0-09D8-4B0A-B86C-DEAC27160D68}" dt="2021-12-09T12:31:00.265" v="4041"/>
          <ac:spMkLst>
            <pc:docMk/>
            <pc:sldMk cId="443353122" sldId="326"/>
            <ac:spMk id="10" creationId="{561BA2D4-0FB4-4D7A-AAD8-5C7770DCDED0}"/>
          </ac:spMkLst>
        </pc:spChg>
      </pc:sldChg>
      <pc:sldChg chg="addSp modSp add mod">
        <pc:chgData name="Yun Daeseung" userId="5ee0a0ea893e9255" providerId="LiveId" clId="{E01412A0-09D8-4B0A-B86C-DEAC27160D68}" dt="2021-12-09T13:43:50.488" v="4909" actId="313"/>
        <pc:sldMkLst>
          <pc:docMk/>
          <pc:sldMk cId="1240033249" sldId="327"/>
        </pc:sldMkLst>
        <pc:spChg chg="mod">
          <ac:chgData name="Yun Daeseung" userId="5ee0a0ea893e9255" providerId="LiveId" clId="{E01412A0-09D8-4B0A-B86C-DEAC27160D68}" dt="2021-12-09T13:35:56.010" v="4850" actId="20577"/>
          <ac:spMkLst>
            <pc:docMk/>
            <pc:sldMk cId="1240033249" sldId="327"/>
            <ac:spMk id="4" creationId="{678D5DD6-DE04-49A2-9F2A-06FC2DF23FD8}"/>
          </ac:spMkLst>
        </pc:spChg>
        <pc:spChg chg="mod">
          <ac:chgData name="Yun Daeseung" userId="5ee0a0ea893e9255" providerId="LiveId" clId="{E01412A0-09D8-4B0A-B86C-DEAC27160D68}" dt="2021-12-09T13:36:09.621" v="4864" actId="20577"/>
          <ac:spMkLst>
            <pc:docMk/>
            <pc:sldMk cId="1240033249" sldId="327"/>
            <ac:spMk id="5" creationId="{4410D4B1-C10B-43EE-A785-7E21FAC8AF58}"/>
          </ac:spMkLst>
        </pc:spChg>
        <pc:spChg chg="mod">
          <ac:chgData name="Yun Daeseung" userId="5ee0a0ea893e9255" providerId="LiveId" clId="{E01412A0-09D8-4B0A-B86C-DEAC27160D68}" dt="2021-12-09T13:36:15.344" v="4873" actId="20577"/>
          <ac:spMkLst>
            <pc:docMk/>
            <pc:sldMk cId="1240033249" sldId="327"/>
            <ac:spMk id="6" creationId="{65D68956-68E9-45D9-86FF-EAFC022C6D5A}"/>
          </ac:spMkLst>
        </pc:spChg>
        <pc:spChg chg="add mod">
          <ac:chgData name="Yun Daeseung" userId="5ee0a0ea893e9255" providerId="LiveId" clId="{E01412A0-09D8-4B0A-B86C-DEAC27160D68}" dt="2021-12-09T13:43:44.958" v="4898" actId="313"/>
          <ac:spMkLst>
            <pc:docMk/>
            <pc:sldMk cId="1240033249" sldId="327"/>
            <ac:spMk id="7" creationId="{8C53D650-F0CC-4B39-94B8-A7690986A056}"/>
          </ac:spMkLst>
        </pc:spChg>
        <pc:spChg chg="add mod">
          <ac:chgData name="Yun Daeseung" userId="5ee0a0ea893e9255" providerId="LiveId" clId="{E01412A0-09D8-4B0A-B86C-DEAC27160D68}" dt="2021-12-09T13:43:50.488" v="4909" actId="313"/>
          <ac:spMkLst>
            <pc:docMk/>
            <pc:sldMk cId="1240033249" sldId="327"/>
            <ac:spMk id="8" creationId="{47BB1B8B-B47D-42C0-94E4-4406C27F9FB6}"/>
          </ac:spMkLst>
        </pc:spChg>
      </pc:sldChg>
      <pc:sldChg chg="delSp modSp add mod">
        <pc:chgData name="Yun Daeseung" userId="5ee0a0ea893e9255" providerId="LiveId" clId="{E01412A0-09D8-4B0A-B86C-DEAC27160D68}" dt="2021-12-09T14:00:07.758" v="5083" actId="20577"/>
        <pc:sldMkLst>
          <pc:docMk/>
          <pc:sldMk cId="2184701276" sldId="328"/>
        </pc:sldMkLst>
        <pc:spChg chg="mod">
          <ac:chgData name="Yun Daeseung" userId="5ee0a0ea893e9255" providerId="LiveId" clId="{E01412A0-09D8-4B0A-B86C-DEAC27160D68}" dt="2021-12-09T13:59:41.935" v="5039"/>
          <ac:spMkLst>
            <pc:docMk/>
            <pc:sldMk cId="2184701276" sldId="328"/>
            <ac:spMk id="4" creationId="{678D5DD6-DE04-49A2-9F2A-06FC2DF23FD8}"/>
          </ac:spMkLst>
        </pc:spChg>
        <pc:spChg chg="mod">
          <ac:chgData name="Yun Daeseung" userId="5ee0a0ea893e9255" providerId="LiveId" clId="{E01412A0-09D8-4B0A-B86C-DEAC27160D68}" dt="2021-12-09T13:59:58.178" v="5062" actId="20577"/>
          <ac:spMkLst>
            <pc:docMk/>
            <pc:sldMk cId="2184701276" sldId="328"/>
            <ac:spMk id="5" creationId="{4410D4B1-C10B-43EE-A785-7E21FAC8AF58}"/>
          </ac:spMkLst>
        </pc:spChg>
        <pc:spChg chg="mod">
          <ac:chgData name="Yun Daeseung" userId="5ee0a0ea893e9255" providerId="LiveId" clId="{E01412A0-09D8-4B0A-B86C-DEAC27160D68}" dt="2021-12-09T14:00:07.758" v="5083" actId="20577"/>
          <ac:spMkLst>
            <pc:docMk/>
            <pc:sldMk cId="2184701276" sldId="328"/>
            <ac:spMk id="6" creationId="{65D68956-68E9-45D9-86FF-EAFC022C6D5A}"/>
          </ac:spMkLst>
        </pc:spChg>
        <pc:spChg chg="del">
          <ac:chgData name="Yun Daeseung" userId="5ee0a0ea893e9255" providerId="LiveId" clId="{E01412A0-09D8-4B0A-B86C-DEAC27160D68}" dt="2021-12-09T14:00:01.068" v="5063" actId="478"/>
          <ac:spMkLst>
            <pc:docMk/>
            <pc:sldMk cId="2184701276" sldId="328"/>
            <ac:spMk id="7" creationId="{8C53D650-F0CC-4B39-94B8-A7690986A056}"/>
          </ac:spMkLst>
        </pc:spChg>
        <pc:spChg chg="del">
          <ac:chgData name="Yun Daeseung" userId="5ee0a0ea893e9255" providerId="LiveId" clId="{E01412A0-09D8-4B0A-B86C-DEAC27160D68}" dt="2021-12-09T14:00:01.636" v="5064" actId="478"/>
          <ac:spMkLst>
            <pc:docMk/>
            <pc:sldMk cId="2184701276" sldId="328"/>
            <ac:spMk id="8" creationId="{47BB1B8B-B47D-42C0-94E4-4406C27F9FB6}"/>
          </ac:spMkLst>
        </pc:spChg>
      </pc:sldChg>
      <pc:sldChg chg="addSp modSp add mod">
        <pc:chgData name="Yun Daeseung" userId="5ee0a0ea893e9255" providerId="LiveId" clId="{E01412A0-09D8-4B0A-B86C-DEAC27160D68}" dt="2021-12-10T10:25:12.909" v="5308" actId="20577"/>
        <pc:sldMkLst>
          <pc:docMk/>
          <pc:sldMk cId="3841918099" sldId="329"/>
        </pc:sldMkLst>
        <pc:spChg chg="mod">
          <ac:chgData name="Yun Daeseung" userId="5ee0a0ea893e9255" providerId="LiveId" clId="{E01412A0-09D8-4B0A-B86C-DEAC27160D68}" dt="2021-12-10T09:25:26.237" v="5173"/>
          <ac:spMkLst>
            <pc:docMk/>
            <pc:sldMk cId="3841918099" sldId="329"/>
            <ac:spMk id="4" creationId="{9AEF9F01-2DD3-4E73-A950-7D158DD0B3D9}"/>
          </ac:spMkLst>
        </pc:spChg>
        <pc:spChg chg="mod">
          <ac:chgData name="Yun Daeseung" userId="5ee0a0ea893e9255" providerId="LiveId" clId="{E01412A0-09D8-4B0A-B86C-DEAC27160D68}" dt="2021-12-10T10:23:12.394" v="5213" actId="313"/>
          <ac:spMkLst>
            <pc:docMk/>
            <pc:sldMk cId="3841918099" sldId="329"/>
            <ac:spMk id="5" creationId="{5449135E-65E9-4EA1-B5EF-B61D9820EC21}"/>
          </ac:spMkLst>
        </pc:spChg>
        <pc:spChg chg="mod">
          <ac:chgData name="Yun Daeseung" userId="5ee0a0ea893e9255" providerId="LiveId" clId="{E01412A0-09D8-4B0A-B86C-DEAC27160D68}" dt="2021-12-10T10:23:21.367" v="5228" actId="313"/>
          <ac:spMkLst>
            <pc:docMk/>
            <pc:sldMk cId="3841918099" sldId="329"/>
            <ac:spMk id="6" creationId="{4ABDDC77-FD01-409E-9A27-BA34D084FC04}"/>
          </ac:spMkLst>
        </pc:spChg>
        <pc:spChg chg="add mod">
          <ac:chgData name="Yun Daeseung" userId="5ee0a0ea893e9255" providerId="LiveId" clId="{E01412A0-09D8-4B0A-B86C-DEAC27160D68}" dt="2021-12-10T10:23:50.995" v="5268" actId="20577"/>
          <ac:spMkLst>
            <pc:docMk/>
            <pc:sldMk cId="3841918099" sldId="329"/>
            <ac:spMk id="7" creationId="{648038BA-89C8-4ADC-93B6-9CC94931D771}"/>
          </ac:spMkLst>
        </pc:spChg>
        <pc:spChg chg="add mod">
          <ac:chgData name="Yun Daeseung" userId="5ee0a0ea893e9255" providerId="LiveId" clId="{E01412A0-09D8-4B0A-B86C-DEAC27160D68}" dt="2021-12-10T10:24:05.685" v="5279" actId="20577"/>
          <ac:spMkLst>
            <pc:docMk/>
            <pc:sldMk cId="3841918099" sldId="329"/>
            <ac:spMk id="8" creationId="{9579AC86-44A3-49DE-A06A-38D464483308}"/>
          </ac:spMkLst>
        </pc:spChg>
        <pc:spChg chg="add mod">
          <ac:chgData name="Yun Daeseung" userId="5ee0a0ea893e9255" providerId="LiveId" clId="{E01412A0-09D8-4B0A-B86C-DEAC27160D68}" dt="2021-12-10T10:25:09.267" v="5297" actId="20577"/>
          <ac:spMkLst>
            <pc:docMk/>
            <pc:sldMk cId="3841918099" sldId="329"/>
            <ac:spMk id="10" creationId="{52832125-9345-4187-B39F-98EA506057E6}"/>
          </ac:spMkLst>
        </pc:spChg>
        <pc:spChg chg="add mod">
          <ac:chgData name="Yun Daeseung" userId="5ee0a0ea893e9255" providerId="LiveId" clId="{E01412A0-09D8-4B0A-B86C-DEAC27160D68}" dt="2021-12-10T10:25:12.909" v="5308" actId="20577"/>
          <ac:spMkLst>
            <pc:docMk/>
            <pc:sldMk cId="3841918099" sldId="329"/>
            <ac:spMk id="11" creationId="{0432875F-5543-410A-9399-7BD5E8E5B534}"/>
          </ac:spMkLst>
        </pc:spChg>
      </pc:sldChg>
      <pc:sldChg chg="add del">
        <pc:chgData name="Yun Daeseung" userId="5ee0a0ea893e9255" providerId="LiveId" clId="{E01412A0-09D8-4B0A-B86C-DEAC27160D68}" dt="2021-12-09T13:59:02.983" v="4912" actId="47"/>
        <pc:sldMkLst>
          <pc:docMk/>
          <pc:sldMk cId="4121206028" sldId="329"/>
        </pc:sldMkLst>
      </pc:sldChg>
      <pc:sldChg chg="delSp modSp add mod">
        <pc:chgData name="Yun Daeseung" userId="5ee0a0ea893e9255" providerId="LiveId" clId="{E01412A0-09D8-4B0A-B86C-DEAC27160D68}" dt="2021-12-10T10:28:47.554" v="5485" actId="20577"/>
        <pc:sldMkLst>
          <pc:docMk/>
          <pc:sldMk cId="2052962351" sldId="330"/>
        </pc:sldMkLst>
        <pc:spChg chg="mod">
          <ac:chgData name="Yun Daeseung" userId="5ee0a0ea893e9255" providerId="LiveId" clId="{E01412A0-09D8-4B0A-B86C-DEAC27160D68}" dt="2021-12-10T10:28:29.644" v="5448" actId="20577"/>
          <ac:spMkLst>
            <pc:docMk/>
            <pc:sldMk cId="2052962351" sldId="330"/>
            <ac:spMk id="4" creationId="{85083233-EB30-44D6-B3D4-FCCD766A7418}"/>
          </ac:spMkLst>
        </pc:spChg>
        <pc:spChg chg="mod">
          <ac:chgData name="Yun Daeseung" userId="5ee0a0ea893e9255" providerId="LiveId" clId="{E01412A0-09D8-4B0A-B86C-DEAC27160D68}" dt="2021-12-10T10:28:35.017" v="5457" actId="20577"/>
          <ac:spMkLst>
            <pc:docMk/>
            <pc:sldMk cId="2052962351" sldId="330"/>
            <ac:spMk id="5" creationId="{40F78BBD-800C-4CAB-A450-0E0083BE7FF8}"/>
          </ac:spMkLst>
        </pc:spChg>
        <pc:spChg chg="mod">
          <ac:chgData name="Yun Daeseung" userId="5ee0a0ea893e9255" providerId="LiveId" clId="{E01412A0-09D8-4B0A-B86C-DEAC27160D68}" dt="2021-12-10T10:28:47.554" v="5485" actId="20577"/>
          <ac:spMkLst>
            <pc:docMk/>
            <pc:sldMk cId="2052962351" sldId="330"/>
            <ac:spMk id="6" creationId="{0743FC53-4AC2-4287-BAD7-9406E66E8A5B}"/>
          </ac:spMkLst>
        </pc:spChg>
        <pc:spChg chg="del">
          <ac:chgData name="Yun Daeseung" userId="5ee0a0ea893e9255" providerId="LiveId" clId="{E01412A0-09D8-4B0A-B86C-DEAC27160D68}" dt="2021-12-10T10:28:36.806" v="5458" actId="478"/>
          <ac:spMkLst>
            <pc:docMk/>
            <pc:sldMk cId="2052962351" sldId="330"/>
            <ac:spMk id="7" creationId="{25E76B50-16B1-4634-A9E6-81142C7ACC54}"/>
          </ac:spMkLst>
        </pc:spChg>
        <pc:spChg chg="del">
          <ac:chgData name="Yun Daeseung" userId="5ee0a0ea893e9255" providerId="LiveId" clId="{E01412A0-09D8-4B0A-B86C-DEAC27160D68}" dt="2021-12-10T10:28:37.024" v="5459" actId="478"/>
          <ac:spMkLst>
            <pc:docMk/>
            <pc:sldMk cId="2052962351" sldId="330"/>
            <ac:spMk id="8" creationId="{EB3CEA0E-5FB5-4240-876F-CFFDADDDF022}"/>
          </ac:spMkLst>
        </pc:spChg>
        <pc:spChg chg="del">
          <ac:chgData name="Yun Daeseung" userId="5ee0a0ea893e9255" providerId="LiveId" clId="{E01412A0-09D8-4B0A-B86C-DEAC27160D68}" dt="2021-12-10T10:28:37.607" v="5461" actId="478"/>
          <ac:spMkLst>
            <pc:docMk/>
            <pc:sldMk cId="2052962351" sldId="330"/>
            <ac:spMk id="10" creationId="{50E0B55F-6CEA-4523-A982-84F64617BE8B}"/>
          </ac:spMkLst>
        </pc:spChg>
        <pc:spChg chg="del">
          <ac:chgData name="Yun Daeseung" userId="5ee0a0ea893e9255" providerId="LiveId" clId="{E01412A0-09D8-4B0A-B86C-DEAC27160D68}" dt="2021-12-10T10:28:37.305" v="5460" actId="478"/>
          <ac:spMkLst>
            <pc:docMk/>
            <pc:sldMk cId="2052962351" sldId="330"/>
            <ac:spMk id="11" creationId="{61B84C99-A5A4-4D97-A0AB-6D5623DAAFC9}"/>
          </ac:spMkLst>
        </pc:spChg>
      </pc:sldChg>
      <pc:sldChg chg="modSp add mod">
        <pc:chgData name="Yun Daeseung" userId="5ee0a0ea893e9255" providerId="LiveId" clId="{E01412A0-09D8-4B0A-B86C-DEAC27160D68}" dt="2021-12-10T10:31:26.165" v="5581" actId="20577"/>
        <pc:sldMkLst>
          <pc:docMk/>
          <pc:sldMk cId="3271582432" sldId="331"/>
        </pc:sldMkLst>
        <pc:spChg chg="mod">
          <ac:chgData name="Yun Daeseung" userId="5ee0a0ea893e9255" providerId="LiveId" clId="{E01412A0-09D8-4B0A-B86C-DEAC27160D68}" dt="2021-12-10T10:31:06.944" v="5562"/>
          <ac:spMkLst>
            <pc:docMk/>
            <pc:sldMk cId="3271582432" sldId="331"/>
            <ac:spMk id="4" creationId="{3CBACCB6-B459-4C85-92BB-A3E10AAE441C}"/>
          </ac:spMkLst>
        </pc:spChg>
        <pc:spChg chg="mod">
          <ac:chgData name="Yun Daeseung" userId="5ee0a0ea893e9255" providerId="LiveId" clId="{E01412A0-09D8-4B0A-B86C-DEAC27160D68}" dt="2021-12-10T10:31:16.831" v="5577" actId="20577"/>
          <ac:spMkLst>
            <pc:docMk/>
            <pc:sldMk cId="3271582432" sldId="331"/>
            <ac:spMk id="5" creationId="{91129BBD-E58D-446E-B5F5-9979F7C065BB}"/>
          </ac:spMkLst>
        </pc:spChg>
        <pc:spChg chg="mod">
          <ac:chgData name="Yun Daeseung" userId="5ee0a0ea893e9255" providerId="LiveId" clId="{E01412A0-09D8-4B0A-B86C-DEAC27160D68}" dt="2021-12-10T10:31:26.165" v="5581" actId="20577"/>
          <ac:spMkLst>
            <pc:docMk/>
            <pc:sldMk cId="3271582432" sldId="331"/>
            <ac:spMk id="6" creationId="{89E66D9A-D08A-484E-AD59-E45677813E28}"/>
          </ac:spMkLst>
        </pc:spChg>
      </pc:sldChg>
      <pc:sldChg chg="addSp modSp add mod">
        <pc:chgData name="Yun Daeseung" userId="5ee0a0ea893e9255" providerId="LiveId" clId="{E01412A0-09D8-4B0A-B86C-DEAC27160D68}" dt="2021-12-10T10:32:44.530" v="5700" actId="313"/>
        <pc:sldMkLst>
          <pc:docMk/>
          <pc:sldMk cId="724788450" sldId="332"/>
        </pc:sldMkLst>
        <pc:spChg chg="mod">
          <ac:chgData name="Yun Daeseung" userId="5ee0a0ea893e9255" providerId="LiveId" clId="{E01412A0-09D8-4B0A-B86C-DEAC27160D68}" dt="2021-12-10T10:31:44.949" v="5617"/>
          <ac:spMkLst>
            <pc:docMk/>
            <pc:sldMk cId="724788450" sldId="332"/>
            <ac:spMk id="4" creationId="{3CBACCB6-B459-4C85-92BB-A3E10AAE441C}"/>
          </ac:spMkLst>
        </pc:spChg>
        <pc:spChg chg="mod">
          <ac:chgData name="Yun Daeseung" userId="5ee0a0ea893e9255" providerId="LiveId" clId="{E01412A0-09D8-4B0A-B86C-DEAC27160D68}" dt="2021-12-10T10:31:50.041" v="5626" actId="20577"/>
          <ac:spMkLst>
            <pc:docMk/>
            <pc:sldMk cId="724788450" sldId="332"/>
            <ac:spMk id="5" creationId="{91129BBD-E58D-446E-B5F5-9979F7C065BB}"/>
          </ac:spMkLst>
        </pc:spChg>
        <pc:spChg chg="mod">
          <ac:chgData name="Yun Daeseung" userId="5ee0a0ea893e9255" providerId="LiveId" clId="{E01412A0-09D8-4B0A-B86C-DEAC27160D68}" dt="2021-12-10T10:31:55.040" v="5641" actId="20577"/>
          <ac:spMkLst>
            <pc:docMk/>
            <pc:sldMk cId="724788450" sldId="332"/>
            <ac:spMk id="6" creationId="{89E66D9A-D08A-484E-AD59-E45677813E28}"/>
          </ac:spMkLst>
        </pc:spChg>
        <pc:spChg chg="add mod">
          <ac:chgData name="Yun Daeseung" userId="5ee0a0ea893e9255" providerId="LiveId" clId="{E01412A0-09D8-4B0A-B86C-DEAC27160D68}" dt="2021-12-10T10:32:28.611" v="5680" actId="313"/>
          <ac:spMkLst>
            <pc:docMk/>
            <pc:sldMk cId="724788450" sldId="332"/>
            <ac:spMk id="7" creationId="{19F53D13-7F69-4F85-B767-DF09FB79069D}"/>
          </ac:spMkLst>
        </pc:spChg>
        <pc:spChg chg="add mod">
          <ac:chgData name="Yun Daeseung" userId="5ee0a0ea893e9255" providerId="LiveId" clId="{E01412A0-09D8-4B0A-B86C-DEAC27160D68}" dt="2021-12-10T10:32:44.530" v="5700" actId="313"/>
          <ac:spMkLst>
            <pc:docMk/>
            <pc:sldMk cId="724788450" sldId="332"/>
            <ac:spMk id="8" creationId="{D4DA0059-6EF1-4C50-8B1C-8BD575860036}"/>
          </ac:spMkLst>
        </pc:spChg>
      </pc:sldChg>
      <pc:sldChg chg="addSp delSp modSp add mod">
        <pc:chgData name="Yun Daeseung" userId="5ee0a0ea893e9255" providerId="LiveId" clId="{E01412A0-09D8-4B0A-B86C-DEAC27160D68}" dt="2021-12-10T11:01:43.114" v="7335" actId="20577"/>
        <pc:sldMkLst>
          <pc:docMk/>
          <pc:sldMk cId="310695899" sldId="333"/>
        </pc:sldMkLst>
        <pc:spChg chg="add del">
          <ac:chgData name="Yun Daeseung" userId="5ee0a0ea893e9255" providerId="LiveId" clId="{E01412A0-09D8-4B0A-B86C-DEAC27160D68}" dt="2021-12-10T10:37:16.729" v="5914"/>
          <ac:spMkLst>
            <pc:docMk/>
            <pc:sldMk cId="310695899" sldId="333"/>
            <ac:spMk id="2" creationId="{841D382A-3ED4-47A3-BAD7-B866A3F2E7DD}"/>
          </ac:spMkLst>
        </pc:spChg>
        <pc:spChg chg="mod">
          <ac:chgData name="Yun Daeseung" userId="5ee0a0ea893e9255" providerId="LiveId" clId="{E01412A0-09D8-4B0A-B86C-DEAC27160D68}" dt="2021-12-10T10:33:43.986" v="5728" actId="20577"/>
          <ac:spMkLst>
            <pc:docMk/>
            <pc:sldMk cId="310695899" sldId="333"/>
            <ac:spMk id="4" creationId="{3CBACCB6-B459-4C85-92BB-A3E10AAE441C}"/>
          </ac:spMkLst>
        </pc:spChg>
        <pc:spChg chg="mod">
          <ac:chgData name="Yun Daeseung" userId="5ee0a0ea893e9255" providerId="LiveId" clId="{E01412A0-09D8-4B0A-B86C-DEAC27160D68}" dt="2021-12-10T10:33:58.460" v="5751" actId="313"/>
          <ac:spMkLst>
            <pc:docMk/>
            <pc:sldMk cId="310695899" sldId="333"/>
            <ac:spMk id="5" creationId="{91129BBD-E58D-446E-B5F5-9979F7C065BB}"/>
          </ac:spMkLst>
        </pc:spChg>
        <pc:spChg chg="mod">
          <ac:chgData name="Yun Daeseung" userId="5ee0a0ea893e9255" providerId="LiveId" clId="{E01412A0-09D8-4B0A-B86C-DEAC27160D68}" dt="2021-12-10T10:34:13.487" v="5765" actId="313"/>
          <ac:spMkLst>
            <pc:docMk/>
            <pc:sldMk cId="310695899" sldId="333"/>
            <ac:spMk id="6" creationId="{89E66D9A-D08A-484E-AD59-E45677813E28}"/>
          </ac:spMkLst>
        </pc:spChg>
        <pc:spChg chg="del">
          <ac:chgData name="Yun Daeseung" userId="5ee0a0ea893e9255" providerId="LiveId" clId="{E01412A0-09D8-4B0A-B86C-DEAC27160D68}" dt="2021-12-10T10:33:48.354" v="5729" actId="478"/>
          <ac:spMkLst>
            <pc:docMk/>
            <pc:sldMk cId="310695899" sldId="333"/>
            <ac:spMk id="7" creationId="{19F53D13-7F69-4F85-B767-DF09FB79069D}"/>
          </ac:spMkLst>
        </pc:spChg>
        <pc:spChg chg="del">
          <ac:chgData name="Yun Daeseung" userId="5ee0a0ea893e9255" providerId="LiveId" clId="{E01412A0-09D8-4B0A-B86C-DEAC27160D68}" dt="2021-12-10T10:33:48.597" v="5730" actId="478"/>
          <ac:spMkLst>
            <pc:docMk/>
            <pc:sldMk cId="310695899" sldId="333"/>
            <ac:spMk id="8" creationId="{D4DA0059-6EF1-4C50-8B1C-8BD575860036}"/>
          </ac:spMkLst>
        </pc:spChg>
        <pc:spChg chg="add mod">
          <ac:chgData name="Yun Daeseung" userId="5ee0a0ea893e9255" providerId="LiveId" clId="{E01412A0-09D8-4B0A-B86C-DEAC27160D68}" dt="2021-12-10T10:34:44.159" v="5777" actId="20577"/>
          <ac:spMkLst>
            <pc:docMk/>
            <pc:sldMk cId="310695899" sldId="333"/>
            <ac:spMk id="10" creationId="{7DDFF9B0-F25E-474A-9CD9-6D352AC63AB0}"/>
          </ac:spMkLst>
        </pc:spChg>
        <pc:spChg chg="add mod">
          <ac:chgData name="Yun Daeseung" userId="5ee0a0ea893e9255" providerId="LiveId" clId="{E01412A0-09D8-4B0A-B86C-DEAC27160D68}" dt="2021-12-10T10:34:52.282" v="5790" actId="20577"/>
          <ac:spMkLst>
            <pc:docMk/>
            <pc:sldMk cId="310695899" sldId="333"/>
            <ac:spMk id="11" creationId="{7B1A4521-37EE-4DCC-8C4E-D0A8E0F8F8C0}"/>
          </ac:spMkLst>
        </pc:spChg>
        <pc:spChg chg="add mod">
          <ac:chgData name="Yun Daeseung" userId="5ee0a0ea893e9255" providerId="LiveId" clId="{E01412A0-09D8-4B0A-B86C-DEAC27160D68}" dt="2021-12-10T10:35:11.128" v="5819" actId="313"/>
          <ac:spMkLst>
            <pc:docMk/>
            <pc:sldMk cId="310695899" sldId="333"/>
            <ac:spMk id="12" creationId="{78E6A7DA-A3B4-4BE7-8C97-DC30081DCDEE}"/>
          </ac:spMkLst>
        </pc:spChg>
        <pc:spChg chg="add mod">
          <ac:chgData name="Yun Daeseung" userId="5ee0a0ea893e9255" providerId="LiveId" clId="{E01412A0-09D8-4B0A-B86C-DEAC27160D68}" dt="2021-12-10T10:35:19.454" v="5836" actId="313"/>
          <ac:spMkLst>
            <pc:docMk/>
            <pc:sldMk cId="310695899" sldId="333"/>
            <ac:spMk id="13" creationId="{CCB244CA-864E-405C-9F56-DEBFDAD7B72A}"/>
          </ac:spMkLst>
        </pc:spChg>
        <pc:spChg chg="add mod">
          <ac:chgData name="Yun Daeseung" userId="5ee0a0ea893e9255" providerId="LiveId" clId="{E01412A0-09D8-4B0A-B86C-DEAC27160D68}" dt="2021-12-10T10:35:45.397" v="5878" actId="313"/>
          <ac:spMkLst>
            <pc:docMk/>
            <pc:sldMk cId="310695899" sldId="333"/>
            <ac:spMk id="14" creationId="{8C6AF11B-14A9-44E9-B0C1-A57687646FEF}"/>
          </ac:spMkLst>
        </pc:spChg>
        <pc:spChg chg="add mod">
          <ac:chgData name="Yun Daeseung" userId="5ee0a0ea893e9255" providerId="LiveId" clId="{E01412A0-09D8-4B0A-B86C-DEAC27160D68}" dt="2021-12-10T11:01:43.114" v="7335" actId="20577"/>
          <ac:spMkLst>
            <pc:docMk/>
            <pc:sldMk cId="310695899" sldId="333"/>
            <ac:spMk id="15" creationId="{D35C327C-1EBE-4FE3-8876-F70445F91776}"/>
          </ac:spMkLst>
        </pc:spChg>
        <pc:spChg chg="add del mod">
          <ac:chgData name="Yun Daeseung" userId="5ee0a0ea893e9255" providerId="LiveId" clId="{E01412A0-09D8-4B0A-B86C-DEAC27160D68}" dt="2021-12-10T10:37:31.132" v="5965" actId="20577"/>
          <ac:spMkLst>
            <pc:docMk/>
            <pc:sldMk cId="310695899" sldId="333"/>
            <ac:spMk id="16" creationId="{98759DD7-860F-4ED7-A183-E56DD17C4881}"/>
          </ac:spMkLst>
        </pc:spChg>
        <pc:spChg chg="add mod">
          <ac:chgData name="Yun Daeseung" userId="5ee0a0ea893e9255" providerId="LiveId" clId="{E01412A0-09D8-4B0A-B86C-DEAC27160D68}" dt="2021-12-10T10:37:54.809" v="6008" actId="20577"/>
          <ac:spMkLst>
            <pc:docMk/>
            <pc:sldMk cId="310695899" sldId="333"/>
            <ac:spMk id="17" creationId="{0BD6F206-105B-46F2-8BF0-538B1223AB31}"/>
          </ac:spMkLst>
        </pc:spChg>
      </pc:sldChg>
      <pc:sldChg chg="delSp modSp add mod">
        <pc:chgData name="Yun Daeseung" userId="5ee0a0ea893e9255" providerId="LiveId" clId="{E01412A0-09D8-4B0A-B86C-DEAC27160D68}" dt="2021-12-10T10:39:12.846" v="6080" actId="478"/>
        <pc:sldMkLst>
          <pc:docMk/>
          <pc:sldMk cId="4031019613" sldId="334"/>
        </pc:sldMkLst>
        <pc:spChg chg="mod">
          <ac:chgData name="Yun Daeseung" userId="5ee0a0ea893e9255" providerId="LiveId" clId="{E01412A0-09D8-4B0A-B86C-DEAC27160D68}" dt="2021-12-10T10:38:33.249" v="6013" actId="20577"/>
          <ac:spMkLst>
            <pc:docMk/>
            <pc:sldMk cId="4031019613" sldId="334"/>
            <ac:spMk id="4" creationId="{3CBACCB6-B459-4C85-92BB-A3E10AAE441C}"/>
          </ac:spMkLst>
        </pc:spChg>
        <pc:spChg chg="mod">
          <ac:chgData name="Yun Daeseung" userId="5ee0a0ea893e9255" providerId="LiveId" clId="{E01412A0-09D8-4B0A-B86C-DEAC27160D68}" dt="2021-12-10T10:38:43.825" v="6032" actId="20577"/>
          <ac:spMkLst>
            <pc:docMk/>
            <pc:sldMk cId="4031019613" sldId="334"/>
            <ac:spMk id="5" creationId="{91129BBD-E58D-446E-B5F5-9979F7C065BB}"/>
          </ac:spMkLst>
        </pc:spChg>
        <pc:spChg chg="mod">
          <ac:chgData name="Yun Daeseung" userId="5ee0a0ea893e9255" providerId="LiveId" clId="{E01412A0-09D8-4B0A-B86C-DEAC27160D68}" dt="2021-12-10T10:38:46.231" v="6034" actId="20577"/>
          <ac:spMkLst>
            <pc:docMk/>
            <pc:sldMk cId="4031019613" sldId="334"/>
            <ac:spMk id="6" creationId="{89E66D9A-D08A-484E-AD59-E45677813E28}"/>
          </ac:spMkLst>
        </pc:spChg>
        <pc:spChg chg="mod">
          <ac:chgData name="Yun Daeseung" userId="5ee0a0ea893e9255" providerId="LiveId" clId="{E01412A0-09D8-4B0A-B86C-DEAC27160D68}" dt="2021-12-10T10:39:03.481" v="6072" actId="313"/>
          <ac:spMkLst>
            <pc:docMk/>
            <pc:sldMk cId="4031019613" sldId="334"/>
            <ac:spMk id="10" creationId="{7DDFF9B0-F25E-474A-9CD9-6D352AC63AB0}"/>
          </ac:spMkLst>
        </pc:spChg>
        <pc:spChg chg="mod">
          <ac:chgData name="Yun Daeseung" userId="5ee0a0ea893e9255" providerId="LiveId" clId="{E01412A0-09D8-4B0A-B86C-DEAC27160D68}" dt="2021-12-10T10:39:07.666" v="6075" actId="20577"/>
          <ac:spMkLst>
            <pc:docMk/>
            <pc:sldMk cId="4031019613" sldId="334"/>
            <ac:spMk id="11" creationId="{7B1A4521-37EE-4DCC-8C4E-D0A8E0F8F8C0}"/>
          </ac:spMkLst>
        </pc:spChg>
        <pc:spChg chg="del">
          <ac:chgData name="Yun Daeseung" userId="5ee0a0ea893e9255" providerId="LiveId" clId="{E01412A0-09D8-4B0A-B86C-DEAC27160D68}" dt="2021-12-10T10:39:09.908" v="6076" actId="478"/>
          <ac:spMkLst>
            <pc:docMk/>
            <pc:sldMk cId="4031019613" sldId="334"/>
            <ac:spMk id="12" creationId="{78E6A7DA-A3B4-4BE7-8C97-DC30081DCDEE}"/>
          </ac:spMkLst>
        </pc:spChg>
        <pc:spChg chg="del">
          <ac:chgData name="Yun Daeseung" userId="5ee0a0ea893e9255" providerId="LiveId" clId="{E01412A0-09D8-4B0A-B86C-DEAC27160D68}" dt="2021-12-10T10:39:10.042" v="6077" actId="478"/>
          <ac:spMkLst>
            <pc:docMk/>
            <pc:sldMk cId="4031019613" sldId="334"/>
            <ac:spMk id="13" creationId="{CCB244CA-864E-405C-9F56-DEBFDAD7B72A}"/>
          </ac:spMkLst>
        </pc:spChg>
        <pc:spChg chg="del">
          <ac:chgData name="Yun Daeseung" userId="5ee0a0ea893e9255" providerId="LiveId" clId="{E01412A0-09D8-4B0A-B86C-DEAC27160D68}" dt="2021-12-10T10:39:11.933" v="6079" actId="478"/>
          <ac:spMkLst>
            <pc:docMk/>
            <pc:sldMk cId="4031019613" sldId="334"/>
            <ac:spMk id="14" creationId="{8C6AF11B-14A9-44E9-B0C1-A57687646FEF}"/>
          </ac:spMkLst>
        </pc:spChg>
        <pc:spChg chg="del">
          <ac:chgData name="Yun Daeseung" userId="5ee0a0ea893e9255" providerId="LiveId" clId="{E01412A0-09D8-4B0A-B86C-DEAC27160D68}" dt="2021-12-10T10:39:10.464" v="6078" actId="478"/>
          <ac:spMkLst>
            <pc:docMk/>
            <pc:sldMk cId="4031019613" sldId="334"/>
            <ac:spMk id="15" creationId="{D35C327C-1EBE-4FE3-8876-F70445F91776}"/>
          </ac:spMkLst>
        </pc:spChg>
        <pc:spChg chg="del">
          <ac:chgData name="Yun Daeseung" userId="5ee0a0ea893e9255" providerId="LiveId" clId="{E01412A0-09D8-4B0A-B86C-DEAC27160D68}" dt="2021-12-10T10:39:11.933" v="6079" actId="478"/>
          <ac:spMkLst>
            <pc:docMk/>
            <pc:sldMk cId="4031019613" sldId="334"/>
            <ac:spMk id="16" creationId="{98759DD7-860F-4ED7-A183-E56DD17C4881}"/>
          </ac:spMkLst>
        </pc:spChg>
        <pc:spChg chg="del">
          <ac:chgData name="Yun Daeseung" userId="5ee0a0ea893e9255" providerId="LiveId" clId="{E01412A0-09D8-4B0A-B86C-DEAC27160D68}" dt="2021-12-10T10:39:12.846" v="6080" actId="478"/>
          <ac:spMkLst>
            <pc:docMk/>
            <pc:sldMk cId="4031019613" sldId="334"/>
            <ac:spMk id="17" creationId="{0BD6F206-105B-46F2-8BF0-538B1223AB31}"/>
          </ac:spMkLst>
        </pc:spChg>
      </pc:sldChg>
      <pc:sldChg chg="addSp modSp add mod">
        <pc:chgData name="Yun Daeseung" userId="5ee0a0ea893e9255" providerId="LiveId" clId="{E01412A0-09D8-4B0A-B86C-DEAC27160D68}" dt="2021-12-10T10:41:54.280" v="6275" actId="313"/>
        <pc:sldMkLst>
          <pc:docMk/>
          <pc:sldMk cId="3494746552" sldId="335"/>
        </pc:sldMkLst>
        <pc:spChg chg="mod">
          <ac:chgData name="Yun Daeseung" userId="5ee0a0ea893e9255" providerId="LiveId" clId="{E01412A0-09D8-4B0A-B86C-DEAC27160D68}" dt="2021-12-10T10:41:02.363" v="6175" actId="20577"/>
          <ac:spMkLst>
            <pc:docMk/>
            <pc:sldMk cId="3494746552" sldId="335"/>
            <ac:spMk id="4" creationId="{55ADA976-EACA-4D0E-824F-7514D052B1FE}"/>
          </ac:spMkLst>
        </pc:spChg>
        <pc:spChg chg="mod">
          <ac:chgData name="Yun Daeseung" userId="5ee0a0ea893e9255" providerId="LiveId" clId="{E01412A0-09D8-4B0A-B86C-DEAC27160D68}" dt="2021-12-10T10:41:11.033" v="6192" actId="20577"/>
          <ac:spMkLst>
            <pc:docMk/>
            <pc:sldMk cId="3494746552" sldId="335"/>
            <ac:spMk id="5" creationId="{41D66293-C090-431D-93A4-F683D636355E}"/>
          </ac:spMkLst>
        </pc:spChg>
        <pc:spChg chg="mod">
          <ac:chgData name="Yun Daeseung" userId="5ee0a0ea893e9255" providerId="LiveId" clId="{E01412A0-09D8-4B0A-B86C-DEAC27160D68}" dt="2021-12-10T10:40:49.245" v="6152" actId="20577"/>
          <ac:spMkLst>
            <pc:docMk/>
            <pc:sldMk cId="3494746552" sldId="335"/>
            <ac:spMk id="6" creationId="{B1FF0779-5D51-4DA3-AF6B-B38D6EB06591}"/>
          </ac:spMkLst>
        </pc:spChg>
        <pc:spChg chg="add mod">
          <ac:chgData name="Yun Daeseung" userId="5ee0a0ea893e9255" providerId="LiveId" clId="{E01412A0-09D8-4B0A-B86C-DEAC27160D68}" dt="2021-12-10T10:41:32.856" v="6226" actId="313"/>
          <ac:spMkLst>
            <pc:docMk/>
            <pc:sldMk cId="3494746552" sldId="335"/>
            <ac:spMk id="7" creationId="{D465B423-EFE7-4427-8354-0B964BB405EC}"/>
          </ac:spMkLst>
        </pc:spChg>
        <pc:spChg chg="add mod">
          <ac:chgData name="Yun Daeseung" userId="5ee0a0ea893e9255" providerId="LiveId" clId="{E01412A0-09D8-4B0A-B86C-DEAC27160D68}" dt="2021-12-10T10:41:54.280" v="6275" actId="313"/>
          <ac:spMkLst>
            <pc:docMk/>
            <pc:sldMk cId="3494746552" sldId="335"/>
            <ac:spMk id="8" creationId="{3BA3D114-88AC-400E-8D8A-D0168C6CAFA1}"/>
          </ac:spMkLst>
        </pc:spChg>
      </pc:sldChg>
      <pc:sldChg chg="delSp modSp add mod">
        <pc:chgData name="Yun Daeseung" userId="5ee0a0ea893e9255" providerId="LiveId" clId="{E01412A0-09D8-4B0A-B86C-DEAC27160D68}" dt="2021-12-10T10:42:44.042" v="6351" actId="478"/>
        <pc:sldMkLst>
          <pc:docMk/>
          <pc:sldMk cId="2333799977" sldId="336"/>
        </pc:sldMkLst>
        <pc:spChg chg="mod">
          <ac:chgData name="Yun Daeseung" userId="5ee0a0ea893e9255" providerId="LiveId" clId="{E01412A0-09D8-4B0A-B86C-DEAC27160D68}" dt="2021-12-10T10:42:35.035" v="6332" actId="20577"/>
          <ac:spMkLst>
            <pc:docMk/>
            <pc:sldMk cId="2333799977" sldId="336"/>
            <ac:spMk id="4" creationId="{55ADA976-EACA-4D0E-824F-7514D052B1FE}"/>
          </ac:spMkLst>
        </pc:spChg>
        <pc:spChg chg="mod">
          <ac:chgData name="Yun Daeseung" userId="5ee0a0ea893e9255" providerId="LiveId" clId="{E01412A0-09D8-4B0A-B86C-DEAC27160D68}" dt="2021-12-10T10:42:42.470" v="6349" actId="20577"/>
          <ac:spMkLst>
            <pc:docMk/>
            <pc:sldMk cId="2333799977" sldId="336"/>
            <ac:spMk id="5" creationId="{41D66293-C090-431D-93A4-F683D636355E}"/>
          </ac:spMkLst>
        </pc:spChg>
        <pc:spChg chg="mod">
          <ac:chgData name="Yun Daeseung" userId="5ee0a0ea893e9255" providerId="LiveId" clId="{E01412A0-09D8-4B0A-B86C-DEAC27160D68}" dt="2021-12-10T10:42:31.187" v="6318"/>
          <ac:spMkLst>
            <pc:docMk/>
            <pc:sldMk cId="2333799977" sldId="336"/>
            <ac:spMk id="6" creationId="{B1FF0779-5D51-4DA3-AF6B-B38D6EB06591}"/>
          </ac:spMkLst>
        </pc:spChg>
        <pc:spChg chg="del">
          <ac:chgData name="Yun Daeseung" userId="5ee0a0ea893e9255" providerId="LiveId" clId="{E01412A0-09D8-4B0A-B86C-DEAC27160D68}" dt="2021-12-10T10:42:44.042" v="6351" actId="478"/>
          <ac:spMkLst>
            <pc:docMk/>
            <pc:sldMk cId="2333799977" sldId="336"/>
            <ac:spMk id="7" creationId="{D465B423-EFE7-4427-8354-0B964BB405EC}"/>
          </ac:spMkLst>
        </pc:spChg>
        <pc:spChg chg="del">
          <ac:chgData name="Yun Daeseung" userId="5ee0a0ea893e9255" providerId="LiveId" clId="{E01412A0-09D8-4B0A-B86C-DEAC27160D68}" dt="2021-12-10T10:42:43.736" v="6350" actId="478"/>
          <ac:spMkLst>
            <pc:docMk/>
            <pc:sldMk cId="2333799977" sldId="336"/>
            <ac:spMk id="8" creationId="{3BA3D114-88AC-400E-8D8A-D0168C6CAFA1}"/>
          </ac:spMkLst>
        </pc:spChg>
      </pc:sldChg>
      <pc:sldChg chg="modSp add mod">
        <pc:chgData name="Yun Daeseung" userId="5ee0a0ea893e9255" providerId="LiveId" clId="{E01412A0-09D8-4B0A-B86C-DEAC27160D68}" dt="2021-12-10T10:43:44.109" v="6444" actId="20577"/>
        <pc:sldMkLst>
          <pc:docMk/>
          <pc:sldMk cId="1284825697" sldId="337"/>
        </pc:sldMkLst>
        <pc:spChg chg="mod">
          <ac:chgData name="Yun Daeseung" userId="5ee0a0ea893e9255" providerId="LiveId" clId="{E01412A0-09D8-4B0A-B86C-DEAC27160D68}" dt="2021-12-10T10:43:34.802" v="6438" actId="20577"/>
          <ac:spMkLst>
            <pc:docMk/>
            <pc:sldMk cId="1284825697" sldId="337"/>
            <ac:spMk id="4" creationId="{55ADA976-EACA-4D0E-824F-7514D052B1FE}"/>
          </ac:spMkLst>
        </pc:spChg>
        <pc:spChg chg="mod">
          <ac:chgData name="Yun Daeseung" userId="5ee0a0ea893e9255" providerId="LiveId" clId="{E01412A0-09D8-4B0A-B86C-DEAC27160D68}" dt="2021-12-10T10:43:44.109" v="6444" actId="20577"/>
          <ac:spMkLst>
            <pc:docMk/>
            <pc:sldMk cId="1284825697" sldId="337"/>
            <ac:spMk id="5" creationId="{41D66293-C090-431D-93A4-F683D636355E}"/>
          </ac:spMkLst>
        </pc:spChg>
        <pc:spChg chg="mod">
          <ac:chgData name="Yun Daeseung" userId="5ee0a0ea893e9255" providerId="LiveId" clId="{E01412A0-09D8-4B0A-B86C-DEAC27160D68}" dt="2021-12-10T10:42:52.665" v="6358" actId="20577"/>
          <ac:spMkLst>
            <pc:docMk/>
            <pc:sldMk cId="1284825697" sldId="337"/>
            <ac:spMk id="6" creationId="{B1FF0779-5D51-4DA3-AF6B-B38D6EB06591}"/>
          </ac:spMkLst>
        </pc:spChg>
      </pc:sldChg>
      <pc:sldChg chg="modSp add mod">
        <pc:chgData name="Yun Daeseung" userId="5ee0a0ea893e9255" providerId="LiveId" clId="{E01412A0-09D8-4B0A-B86C-DEAC27160D68}" dt="2021-12-10T10:47:12.505" v="6552" actId="20577"/>
        <pc:sldMkLst>
          <pc:docMk/>
          <pc:sldMk cId="1346696412" sldId="338"/>
        </pc:sldMkLst>
        <pc:spChg chg="mod">
          <ac:chgData name="Yun Daeseung" userId="5ee0a0ea893e9255" providerId="LiveId" clId="{E01412A0-09D8-4B0A-B86C-DEAC27160D68}" dt="2021-12-10T10:47:02.049" v="6524" actId="20577"/>
          <ac:spMkLst>
            <pc:docMk/>
            <pc:sldMk cId="1346696412" sldId="338"/>
            <ac:spMk id="4" creationId="{55ADA976-EACA-4D0E-824F-7514D052B1FE}"/>
          </ac:spMkLst>
        </pc:spChg>
        <pc:spChg chg="mod">
          <ac:chgData name="Yun Daeseung" userId="5ee0a0ea893e9255" providerId="LiveId" clId="{E01412A0-09D8-4B0A-B86C-DEAC27160D68}" dt="2021-12-10T10:47:06.323" v="6529" actId="20577"/>
          <ac:spMkLst>
            <pc:docMk/>
            <pc:sldMk cId="1346696412" sldId="338"/>
            <ac:spMk id="5" creationId="{41D66293-C090-431D-93A4-F683D636355E}"/>
          </ac:spMkLst>
        </pc:spChg>
        <pc:spChg chg="mod">
          <ac:chgData name="Yun Daeseung" userId="5ee0a0ea893e9255" providerId="LiveId" clId="{E01412A0-09D8-4B0A-B86C-DEAC27160D68}" dt="2021-12-10T10:47:12.505" v="6552" actId="20577"/>
          <ac:spMkLst>
            <pc:docMk/>
            <pc:sldMk cId="1346696412" sldId="338"/>
            <ac:spMk id="6" creationId="{B1FF0779-5D51-4DA3-AF6B-B38D6EB06591}"/>
          </ac:spMkLst>
        </pc:spChg>
      </pc:sldChg>
      <pc:sldChg chg="addSp modSp add mod">
        <pc:chgData name="Yun Daeseung" userId="5ee0a0ea893e9255" providerId="LiveId" clId="{E01412A0-09D8-4B0A-B86C-DEAC27160D68}" dt="2021-12-10T10:52:10.197" v="6793" actId="20577"/>
        <pc:sldMkLst>
          <pc:docMk/>
          <pc:sldMk cId="1006403837" sldId="339"/>
        </pc:sldMkLst>
        <pc:spChg chg="mod">
          <ac:chgData name="Yun Daeseung" userId="5ee0a0ea893e9255" providerId="LiveId" clId="{E01412A0-09D8-4B0A-B86C-DEAC27160D68}" dt="2021-12-10T10:48:56.023" v="6727" actId="313"/>
          <ac:spMkLst>
            <pc:docMk/>
            <pc:sldMk cId="1006403837" sldId="339"/>
            <ac:spMk id="4" creationId="{2AFCE69C-E0B3-4961-B8B1-51083732D3F8}"/>
          </ac:spMkLst>
        </pc:spChg>
        <pc:spChg chg="mod">
          <ac:chgData name="Yun Daeseung" userId="5ee0a0ea893e9255" providerId="LiveId" clId="{E01412A0-09D8-4B0A-B86C-DEAC27160D68}" dt="2021-12-10T10:49:09.197" v="6754" actId="313"/>
          <ac:spMkLst>
            <pc:docMk/>
            <pc:sldMk cId="1006403837" sldId="339"/>
            <ac:spMk id="5" creationId="{202841E2-BC0B-4073-BEDC-9DC61F5829F9}"/>
          </ac:spMkLst>
        </pc:spChg>
        <pc:spChg chg="mod">
          <ac:chgData name="Yun Daeseung" userId="5ee0a0ea893e9255" providerId="LiveId" clId="{E01412A0-09D8-4B0A-B86C-DEAC27160D68}" dt="2021-12-10T10:48:31.810" v="6681" actId="20577"/>
          <ac:spMkLst>
            <pc:docMk/>
            <pc:sldMk cId="1006403837" sldId="339"/>
            <ac:spMk id="6" creationId="{C6A13A11-61A1-496D-A214-5613DB89E96D}"/>
          </ac:spMkLst>
        </pc:spChg>
        <pc:spChg chg="add mod">
          <ac:chgData name="Yun Daeseung" userId="5ee0a0ea893e9255" providerId="LiveId" clId="{E01412A0-09D8-4B0A-B86C-DEAC27160D68}" dt="2021-12-10T10:52:01.886" v="6777" actId="20577"/>
          <ac:spMkLst>
            <pc:docMk/>
            <pc:sldMk cId="1006403837" sldId="339"/>
            <ac:spMk id="7" creationId="{FF42B712-406F-43E1-A7F8-5E45D34D40E7}"/>
          </ac:spMkLst>
        </pc:spChg>
        <pc:spChg chg="add mod">
          <ac:chgData name="Yun Daeseung" userId="5ee0a0ea893e9255" providerId="LiveId" clId="{E01412A0-09D8-4B0A-B86C-DEAC27160D68}" dt="2021-12-10T10:52:10.197" v="6793" actId="20577"/>
          <ac:spMkLst>
            <pc:docMk/>
            <pc:sldMk cId="1006403837" sldId="339"/>
            <ac:spMk id="8" creationId="{E5B4D0CC-D0E2-405B-93A5-467654F61224}"/>
          </ac:spMkLst>
        </pc:spChg>
      </pc:sldChg>
      <pc:sldChg chg="modSp add mod">
        <pc:chgData name="Yun Daeseung" userId="5ee0a0ea893e9255" providerId="LiveId" clId="{E01412A0-09D8-4B0A-B86C-DEAC27160D68}" dt="2021-12-10T11:13:00.835" v="7670"/>
        <pc:sldMkLst>
          <pc:docMk/>
          <pc:sldMk cId="1033673977" sldId="340"/>
        </pc:sldMkLst>
        <pc:spChg chg="mod">
          <ac:chgData name="Yun Daeseung" userId="5ee0a0ea893e9255" providerId="LiveId" clId="{E01412A0-09D8-4B0A-B86C-DEAC27160D68}" dt="2021-12-10T10:53:06.276" v="6861" actId="20577"/>
          <ac:spMkLst>
            <pc:docMk/>
            <pc:sldMk cId="1033673977" sldId="340"/>
            <ac:spMk id="4" creationId="{2AFCE69C-E0B3-4961-B8B1-51083732D3F8}"/>
          </ac:spMkLst>
        </pc:spChg>
        <pc:spChg chg="mod">
          <ac:chgData name="Yun Daeseung" userId="5ee0a0ea893e9255" providerId="LiveId" clId="{E01412A0-09D8-4B0A-B86C-DEAC27160D68}" dt="2021-12-10T10:53:14.741" v="6868" actId="20577"/>
          <ac:spMkLst>
            <pc:docMk/>
            <pc:sldMk cId="1033673977" sldId="340"/>
            <ac:spMk id="5" creationId="{202841E2-BC0B-4073-BEDC-9DC61F5829F9}"/>
          </ac:spMkLst>
        </pc:spChg>
        <pc:spChg chg="mod">
          <ac:chgData name="Yun Daeseung" userId="5ee0a0ea893e9255" providerId="LiveId" clId="{E01412A0-09D8-4B0A-B86C-DEAC27160D68}" dt="2021-12-10T11:13:00.835" v="7670"/>
          <ac:spMkLst>
            <pc:docMk/>
            <pc:sldMk cId="1033673977" sldId="340"/>
            <ac:spMk id="6" creationId="{C6A13A11-61A1-496D-A214-5613DB89E96D}"/>
          </ac:spMkLst>
        </pc:spChg>
        <pc:spChg chg="mod">
          <ac:chgData name="Yun Daeseung" userId="5ee0a0ea893e9255" providerId="LiveId" clId="{E01412A0-09D8-4B0A-B86C-DEAC27160D68}" dt="2021-12-10T10:53:22.134" v="6883" actId="20577"/>
          <ac:spMkLst>
            <pc:docMk/>
            <pc:sldMk cId="1033673977" sldId="340"/>
            <ac:spMk id="7" creationId="{FF42B712-406F-43E1-A7F8-5E45D34D40E7}"/>
          </ac:spMkLst>
        </pc:spChg>
        <pc:spChg chg="mod">
          <ac:chgData name="Yun Daeseung" userId="5ee0a0ea893e9255" providerId="LiveId" clId="{E01412A0-09D8-4B0A-B86C-DEAC27160D68}" dt="2021-12-10T10:53:27.038" v="6898" actId="20577"/>
          <ac:spMkLst>
            <pc:docMk/>
            <pc:sldMk cId="1033673977" sldId="340"/>
            <ac:spMk id="8" creationId="{E5B4D0CC-D0E2-405B-93A5-467654F61224}"/>
          </ac:spMkLst>
        </pc:spChg>
      </pc:sldChg>
      <pc:sldChg chg="delSp modSp add mod">
        <pc:chgData name="Yun Daeseung" userId="5ee0a0ea893e9255" providerId="LiveId" clId="{E01412A0-09D8-4B0A-B86C-DEAC27160D68}" dt="2021-12-10T10:54:05.979" v="6933" actId="478"/>
        <pc:sldMkLst>
          <pc:docMk/>
          <pc:sldMk cId="2723812436" sldId="341"/>
        </pc:sldMkLst>
        <pc:spChg chg="mod">
          <ac:chgData name="Yun Daeseung" userId="5ee0a0ea893e9255" providerId="LiveId" clId="{E01412A0-09D8-4B0A-B86C-DEAC27160D68}" dt="2021-12-10T10:53:56.648" v="6924" actId="20577"/>
          <ac:spMkLst>
            <pc:docMk/>
            <pc:sldMk cId="2723812436" sldId="341"/>
            <ac:spMk id="4" creationId="{2AFCE69C-E0B3-4961-B8B1-51083732D3F8}"/>
          </ac:spMkLst>
        </pc:spChg>
        <pc:spChg chg="mod">
          <ac:chgData name="Yun Daeseung" userId="5ee0a0ea893e9255" providerId="LiveId" clId="{E01412A0-09D8-4B0A-B86C-DEAC27160D68}" dt="2021-12-10T10:54:02.224" v="6931" actId="20577"/>
          <ac:spMkLst>
            <pc:docMk/>
            <pc:sldMk cId="2723812436" sldId="341"/>
            <ac:spMk id="5" creationId="{202841E2-BC0B-4073-BEDC-9DC61F5829F9}"/>
          </ac:spMkLst>
        </pc:spChg>
        <pc:spChg chg="mod">
          <ac:chgData name="Yun Daeseung" userId="5ee0a0ea893e9255" providerId="LiveId" clId="{E01412A0-09D8-4B0A-B86C-DEAC27160D68}" dt="2021-12-10T10:53:34.625" v="6904" actId="20577"/>
          <ac:spMkLst>
            <pc:docMk/>
            <pc:sldMk cId="2723812436" sldId="341"/>
            <ac:spMk id="6" creationId="{C6A13A11-61A1-496D-A214-5613DB89E96D}"/>
          </ac:spMkLst>
        </pc:spChg>
        <pc:spChg chg="del">
          <ac:chgData name="Yun Daeseung" userId="5ee0a0ea893e9255" providerId="LiveId" clId="{E01412A0-09D8-4B0A-B86C-DEAC27160D68}" dt="2021-12-10T10:54:05.355" v="6932" actId="478"/>
          <ac:spMkLst>
            <pc:docMk/>
            <pc:sldMk cId="2723812436" sldId="341"/>
            <ac:spMk id="7" creationId="{FF42B712-406F-43E1-A7F8-5E45D34D40E7}"/>
          </ac:spMkLst>
        </pc:spChg>
        <pc:spChg chg="del">
          <ac:chgData name="Yun Daeseung" userId="5ee0a0ea893e9255" providerId="LiveId" clId="{E01412A0-09D8-4B0A-B86C-DEAC27160D68}" dt="2021-12-10T10:54:05.979" v="6933" actId="478"/>
          <ac:spMkLst>
            <pc:docMk/>
            <pc:sldMk cId="2723812436" sldId="341"/>
            <ac:spMk id="8" creationId="{E5B4D0CC-D0E2-405B-93A5-467654F61224}"/>
          </ac:spMkLst>
        </pc:spChg>
      </pc:sldChg>
      <pc:sldChg chg="modSp add mod">
        <pc:chgData name="Yun Daeseung" userId="5ee0a0ea893e9255" providerId="LiveId" clId="{E01412A0-09D8-4B0A-B86C-DEAC27160D68}" dt="2021-12-10T10:55:08.645" v="6994" actId="20577"/>
        <pc:sldMkLst>
          <pc:docMk/>
          <pc:sldMk cId="3955150336" sldId="342"/>
        </pc:sldMkLst>
        <pc:spChg chg="mod">
          <ac:chgData name="Yun Daeseung" userId="5ee0a0ea893e9255" providerId="LiveId" clId="{E01412A0-09D8-4B0A-B86C-DEAC27160D68}" dt="2021-12-10T10:55:05.959" v="6985" actId="20577"/>
          <ac:spMkLst>
            <pc:docMk/>
            <pc:sldMk cId="3955150336" sldId="342"/>
            <ac:spMk id="4" creationId="{14983B36-923C-4AA3-8CB1-4ABF23A3DE75}"/>
          </ac:spMkLst>
        </pc:spChg>
        <pc:spChg chg="mod">
          <ac:chgData name="Yun Daeseung" userId="5ee0a0ea893e9255" providerId="LiveId" clId="{E01412A0-09D8-4B0A-B86C-DEAC27160D68}" dt="2021-12-10T10:55:08.645" v="6994" actId="20577"/>
          <ac:spMkLst>
            <pc:docMk/>
            <pc:sldMk cId="3955150336" sldId="342"/>
            <ac:spMk id="5" creationId="{2E4983E8-B4F2-445B-81BE-617BBD212CC2}"/>
          </ac:spMkLst>
        </pc:spChg>
        <pc:spChg chg="mod">
          <ac:chgData name="Yun Daeseung" userId="5ee0a0ea893e9255" providerId="LiveId" clId="{E01412A0-09D8-4B0A-B86C-DEAC27160D68}" dt="2021-12-10T10:55:02.569" v="6970"/>
          <ac:spMkLst>
            <pc:docMk/>
            <pc:sldMk cId="3955150336" sldId="342"/>
            <ac:spMk id="6" creationId="{8E0BDE7A-8CD7-453B-B57E-1CC028316875}"/>
          </ac:spMkLst>
        </pc:spChg>
      </pc:sldChg>
      <pc:sldChg chg="modSp add mod">
        <pc:chgData name="Yun Daeseung" userId="5ee0a0ea893e9255" providerId="LiveId" clId="{E01412A0-09D8-4B0A-B86C-DEAC27160D68}" dt="2021-12-10T10:56:33.214" v="7091" actId="20577"/>
        <pc:sldMkLst>
          <pc:docMk/>
          <pc:sldMk cId="3627514191" sldId="343"/>
        </pc:sldMkLst>
        <pc:spChg chg="mod">
          <ac:chgData name="Yun Daeseung" userId="5ee0a0ea893e9255" providerId="LiveId" clId="{E01412A0-09D8-4B0A-B86C-DEAC27160D68}" dt="2021-12-10T10:56:04.513" v="7045" actId="20577"/>
          <ac:spMkLst>
            <pc:docMk/>
            <pc:sldMk cId="3627514191" sldId="343"/>
            <ac:spMk id="4" creationId="{0A8A846B-747D-4ED9-900B-25D36346E7D4}"/>
          </ac:spMkLst>
        </pc:spChg>
        <pc:spChg chg="mod">
          <ac:chgData name="Yun Daeseung" userId="5ee0a0ea893e9255" providerId="LiveId" clId="{E01412A0-09D8-4B0A-B86C-DEAC27160D68}" dt="2021-12-10T10:56:33.214" v="7091" actId="20577"/>
          <ac:spMkLst>
            <pc:docMk/>
            <pc:sldMk cId="3627514191" sldId="343"/>
            <ac:spMk id="5" creationId="{AED544DB-B6C3-4CDA-B676-73A964D717BF}"/>
          </ac:spMkLst>
        </pc:spChg>
        <pc:spChg chg="mod">
          <ac:chgData name="Yun Daeseung" userId="5ee0a0ea893e9255" providerId="LiveId" clId="{E01412A0-09D8-4B0A-B86C-DEAC27160D68}" dt="2021-12-10T10:56:31.679" v="7088"/>
          <ac:spMkLst>
            <pc:docMk/>
            <pc:sldMk cId="3627514191" sldId="343"/>
            <ac:spMk id="6" creationId="{3CC80D39-5941-48D0-9036-E22A0C843B04}"/>
          </ac:spMkLst>
        </pc:spChg>
      </pc:sldChg>
      <pc:sldChg chg="modSp add mod">
        <pc:chgData name="Yun Daeseung" userId="5ee0a0ea893e9255" providerId="LiveId" clId="{E01412A0-09D8-4B0A-B86C-DEAC27160D68}" dt="2021-12-10T10:57:40.850" v="7148" actId="20577"/>
        <pc:sldMkLst>
          <pc:docMk/>
          <pc:sldMk cId="655191278" sldId="344"/>
        </pc:sldMkLst>
        <pc:spChg chg="mod">
          <ac:chgData name="Yun Daeseung" userId="5ee0a0ea893e9255" providerId="LiveId" clId="{E01412A0-09D8-4B0A-B86C-DEAC27160D68}" dt="2021-12-10T10:57:31.188" v="7128"/>
          <ac:spMkLst>
            <pc:docMk/>
            <pc:sldMk cId="655191278" sldId="344"/>
            <ac:spMk id="4" creationId="{BF328625-08E2-4347-BCB8-3BA5D7A2974F}"/>
          </ac:spMkLst>
        </pc:spChg>
        <pc:spChg chg="mod">
          <ac:chgData name="Yun Daeseung" userId="5ee0a0ea893e9255" providerId="LiveId" clId="{E01412A0-09D8-4B0A-B86C-DEAC27160D68}" dt="2021-12-10T10:57:34.859" v="7143" actId="20577"/>
          <ac:spMkLst>
            <pc:docMk/>
            <pc:sldMk cId="655191278" sldId="344"/>
            <ac:spMk id="5" creationId="{86AF9E27-CF4B-4E89-B816-26772C2B8409}"/>
          </ac:spMkLst>
        </pc:spChg>
        <pc:spChg chg="mod">
          <ac:chgData name="Yun Daeseung" userId="5ee0a0ea893e9255" providerId="LiveId" clId="{E01412A0-09D8-4B0A-B86C-DEAC27160D68}" dt="2021-12-10T10:57:40.850" v="7148" actId="20577"/>
          <ac:spMkLst>
            <pc:docMk/>
            <pc:sldMk cId="655191278" sldId="344"/>
            <ac:spMk id="6" creationId="{F140086D-0B2C-4CA9-90A2-2A4ED1F51549}"/>
          </ac:spMkLst>
        </pc:spChg>
      </pc:sldChg>
      <pc:sldChg chg="modSp add mod">
        <pc:chgData name="Yun Daeseung" userId="5ee0a0ea893e9255" providerId="LiveId" clId="{E01412A0-09D8-4B0A-B86C-DEAC27160D68}" dt="2021-12-10T11:13:39.890" v="7716" actId="20577"/>
        <pc:sldMkLst>
          <pc:docMk/>
          <pc:sldMk cId="634391623" sldId="345"/>
        </pc:sldMkLst>
        <pc:spChg chg="mod">
          <ac:chgData name="Yun Daeseung" userId="5ee0a0ea893e9255" providerId="LiveId" clId="{E01412A0-09D8-4B0A-B86C-DEAC27160D68}" dt="2021-12-10T11:12:35.709" v="7648"/>
          <ac:spMkLst>
            <pc:docMk/>
            <pc:sldMk cId="634391623" sldId="345"/>
            <ac:spMk id="4" creationId="{5AE57337-83D2-4C5C-B5DA-31FA483DCFD5}"/>
          </ac:spMkLst>
        </pc:spChg>
        <pc:spChg chg="mod">
          <ac:chgData name="Yun Daeseung" userId="5ee0a0ea893e9255" providerId="LiveId" clId="{E01412A0-09D8-4B0A-B86C-DEAC27160D68}" dt="2021-12-10T11:13:11.831" v="7681" actId="20577"/>
          <ac:spMkLst>
            <pc:docMk/>
            <pc:sldMk cId="634391623" sldId="345"/>
            <ac:spMk id="5" creationId="{FDD1F305-21DD-406D-BFE9-B4AA81025E7D}"/>
          </ac:spMkLst>
        </pc:spChg>
        <pc:spChg chg="mod">
          <ac:chgData name="Yun Daeseung" userId="5ee0a0ea893e9255" providerId="LiveId" clId="{E01412A0-09D8-4B0A-B86C-DEAC27160D68}" dt="2021-12-10T11:13:18.913" v="7688" actId="20577"/>
          <ac:spMkLst>
            <pc:docMk/>
            <pc:sldMk cId="634391623" sldId="345"/>
            <ac:spMk id="6" creationId="{7C87D8D7-FBAB-4D17-9707-ECEE3E289645}"/>
          </ac:spMkLst>
        </pc:spChg>
        <pc:spChg chg="mod">
          <ac:chgData name="Yun Daeseung" userId="5ee0a0ea893e9255" providerId="LiveId" clId="{E01412A0-09D8-4B0A-B86C-DEAC27160D68}" dt="2021-12-10T11:13:33.673" v="7711" actId="20577"/>
          <ac:spMkLst>
            <pc:docMk/>
            <pc:sldMk cId="634391623" sldId="345"/>
            <ac:spMk id="7" creationId="{F2A3BFE4-0768-408C-9EEB-30E30CADA60C}"/>
          </ac:spMkLst>
        </pc:spChg>
        <pc:spChg chg="mod">
          <ac:chgData name="Yun Daeseung" userId="5ee0a0ea893e9255" providerId="LiveId" clId="{E01412A0-09D8-4B0A-B86C-DEAC27160D68}" dt="2021-12-10T11:13:39.890" v="7716" actId="20577"/>
          <ac:spMkLst>
            <pc:docMk/>
            <pc:sldMk cId="634391623" sldId="345"/>
            <ac:spMk id="8" creationId="{999658F1-38FF-481E-A860-F78858F93C0F}"/>
          </ac:spMkLst>
        </pc:spChg>
      </pc:sldChg>
      <pc:sldChg chg="modSp add mod">
        <pc:chgData name="Yun Daeseung" userId="5ee0a0ea893e9255" providerId="LiveId" clId="{E01412A0-09D8-4B0A-B86C-DEAC27160D68}" dt="2021-12-10T11:48:57.046" v="7794" actId="20577"/>
        <pc:sldMkLst>
          <pc:docMk/>
          <pc:sldMk cId="2992276240" sldId="346"/>
        </pc:sldMkLst>
        <pc:spChg chg="mod">
          <ac:chgData name="Yun Daeseung" userId="5ee0a0ea893e9255" providerId="LiveId" clId="{E01412A0-09D8-4B0A-B86C-DEAC27160D68}" dt="2021-12-10T11:48:36.279" v="7762"/>
          <ac:spMkLst>
            <pc:docMk/>
            <pc:sldMk cId="2992276240" sldId="346"/>
            <ac:spMk id="4" creationId="{D2915F1C-7757-41B2-8262-ABAB4A9917F4}"/>
          </ac:spMkLst>
        </pc:spChg>
        <pc:spChg chg="mod">
          <ac:chgData name="Yun Daeseung" userId="5ee0a0ea893e9255" providerId="LiveId" clId="{E01412A0-09D8-4B0A-B86C-DEAC27160D68}" dt="2021-12-10T11:48:44.018" v="7775" actId="20577"/>
          <ac:spMkLst>
            <pc:docMk/>
            <pc:sldMk cId="2992276240" sldId="346"/>
            <ac:spMk id="5" creationId="{3CE55504-DD7C-4C80-9F8A-2ED4331E7529}"/>
          </ac:spMkLst>
        </pc:spChg>
        <pc:spChg chg="mod">
          <ac:chgData name="Yun Daeseung" userId="5ee0a0ea893e9255" providerId="LiveId" clId="{E01412A0-09D8-4B0A-B86C-DEAC27160D68}" dt="2021-12-10T11:48:47.595" v="7778" actId="20577"/>
          <ac:spMkLst>
            <pc:docMk/>
            <pc:sldMk cId="2992276240" sldId="346"/>
            <ac:spMk id="6" creationId="{92FB61A7-780C-48E2-B921-1B4B5B11B2B4}"/>
          </ac:spMkLst>
        </pc:spChg>
        <pc:spChg chg="mod">
          <ac:chgData name="Yun Daeseung" userId="5ee0a0ea893e9255" providerId="LiveId" clId="{E01412A0-09D8-4B0A-B86C-DEAC27160D68}" dt="2021-12-10T11:48:52.938" v="7791" actId="20577"/>
          <ac:spMkLst>
            <pc:docMk/>
            <pc:sldMk cId="2992276240" sldId="346"/>
            <ac:spMk id="7" creationId="{09AE059D-A75D-437D-A7DF-A77B23760984}"/>
          </ac:spMkLst>
        </pc:spChg>
        <pc:spChg chg="mod">
          <ac:chgData name="Yun Daeseung" userId="5ee0a0ea893e9255" providerId="LiveId" clId="{E01412A0-09D8-4B0A-B86C-DEAC27160D68}" dt="2021-12-10T11:48:57.046" v="7794" actId="20577"/>
          <ac:spMkLst>
            <pc:docMk/>
            <pc:sldMk cId="2992276240" sldId="346"/>
            <ac:spMk id="8" creationId="{2FFC5030-8E5E-48DE-A9C2-2B5907E0231E}"/>
          </ac:spMkLst>
        </pc:spChg>
      </pc:sldChg>
      <pc:sldChg chg="modSp add mod">
        <pc:chgData name="Yun Daeseung" userId="5ee0a0ea893e9255" providerId="LiveId" clId="{E01412A0-09D8-4B0A-B86C-DEAC27160D68}" dt="2021-12-10T11:50:29.969" v="7941" actId="20577"/>
        <pc:sldMkLst>
          <pc:docMk/>
          <pc:sldMk cId="1722558473" sldId="347"/>
        </pc:sldMkLst>
        <pc:spChg chg="mod">
          <ac:chgData name="Yun Daeseung" userId="5ee0a0ea893e9255" providerId="LiveId" clId="{E01412A0-09D8-4B0A-B86C-DEAC27160D68}" dt="2021-12-10T11:50:09.396" v="7900" actId="20577"/>
          <ac:spMkLst>
            <pc:docMk/>
            <pc:sldMk cId="1722558473" sldId="347"/>
            <ac:spMk id="4" creationId="{BCB619B8-529A-43C2-B50D-1299FCB10315}"/>
          </ac:spMkLst>
        </pc:spChg>
        <pc:spChg chg="mod">
          <ac:chgData name="Yun Daeseung" userId="5ee0a0ea893e9255" providerId="LiveId" clId="{E01412A0-09D8-4B0A-B86C-DEAC27160D68}" dt="2021-12-10T11:50:18.878" v="7921" actId="20577"/>
          <ac:spMkLst>
            <pc:docMk/>
            <pc:sldMk cId="1722558473" sldId="347"/>
            <ac:spMk id="5" creationId="{AA79ECDA-A6F7-4E9B-8304-AAD71A112A11}"/>
          </ac:spMkLst>
        </pc:spChg>
        <pc:spChg chg="mod">
          <ac:chgData name="Yun Daeseung" userId="5ee0a0ea893e9255" providerId="LiveId" clId="{E01412A0-09D8-4B0A-B86C-DEAC27160D68}" dt="2021-12-10T11:50:20.627" v="7922" actId="20577"/>
          <ac:spMkLst>
            <pc:docMk/>
            <pc:sldMk cId="1722558473" sldId="347"/>
            <ac:spMk id="6" creationId="{982F569E-5FF5-4EE0-92A6-60D469ECE866}"/>
          </ac:spMkLst>
        </pc:spChg>
        <pc:spChg chg="mod">
          <ac:chgData name="Yun Daeseung" userId="5ee0a0ea893e9255" providerId="LiveId" clId="{E01412A0-09D8-4B0A-B86C-DEAC27160D68}" dt="2021-12-10T11:50:27.095" v="7935" actId="20577"/>
          <ac:spMkLst>
            <pc:docMk/>
            <pc:sldMk cId="1722558473" sldId="347"/>
            <ac:spMk id="7" creationId="{A60591DC-3879-4AE2-9552-A4B41E461560}"/>
          </ac:spMkLst>
        </pc:spChg>
        <pc:spChg chg="mod">
          <ac:chgData name="Yun Daeseung" userId="5ee0a0ea893e9255" providerId="LiveId" clId="{E01412A0-09D8-4B0A-B86C-DEAC27160D68}" dt="2021-12-10T11:50:29.969" v="7941" actId="20577"/>
          <ac:spMkLst>
            <pc:docMk/>
            <pc:sldMk cId="1722558473" sldId="347"/>
            <ac:spMk id="8" creationId="{0EEDA7C4-AD24-43CF-B28F-4C0083FEF379}"/>
          </ac:spMkLst>
        </pc:spChg>
      </pc:sldChg>
      <pc:sldChg chg="addSp modSp add mod">
        <pc:chgData name="Yun Daeseung" userId="5ee0a0ea893e9255" providerId="LiveId" clId="{E01412A0-09D8-4B0A-B86C-DEAC27160D68}" dt="2021-12-10T11:52:03.939" v="8077" actId="20577"/>
        <pc:sldMkLst>
          <pc:docMk/>
          <pc:sldMk cId="3671902144" sldId="348"/>
        </pc:sldMkLst>
        <pc:spChg chg="mod">
          <ac:chgData name="Yun Daeseung" userId="5ee0a0ea893e9255" providerId="LiveId" clId="{E01412A0-09D8-4B0A-B86C-DEAC27160D68}" dt="2021-12-10T11:51:44.506" v="8054"/>
          <ac:spMkLst>
            <pc:docMk/>
            <pc:sldMk cId="3671902144" sldId="348"/>
            <ac:spMk id="4" creationId="{34D54131-9482-46F5-9D12-9FCF71CD1FFB}"/>
          </ac:spMkLst>
        </pc:spChg>
        <pc:spChg chg="mod">
          <ac:chgData name="Yun Daeseung" userId="5ee0a0ea893e9255" providerId="LiveId" clId="{E01412A0-09D8-4B0A-B86C-DEAC27160D68}" dt="2021-12-10T11:51:50.308" v="8062" actId="20577"/>
          <ac:spMkLst>
            <pc:docMk/>
            <pc:sldMk cId="3671902144" sldId="348"/>
            <ac:spMk id="5" creationId="{343C2BDE-E9F0-4919-95E8-FCBBD2CFC303}"/>
          </ac:spMkLst>
        </pc:spChg>
        <pc:spChg chg="mod">
          <ac:chgData name="Yun Daeseung" userId="5ee0a0ea893e9255" providerId="LiveId" clId="{E01412A0-09D8-4B0A-B86C-DEAC27160D68}" dt="2021-12-10T11:51:51.963" v="8063" actId="20577"/>
          <ac:spMkLst>
            <pc:docMk/>
            <pc:sldMk cId="3671902144" sldId="348"/>
            <ac:spMk id="6" creationId="{4F8B81D8-52B4-42BE-A2FF-C72AEFD7EF6C}"/>
          </ac:spMkLst>
        </pc:spChg>
        <pc:spChg chg="add mod">
          <ac:chgData name="Yun Daeseung" userId="5ee0a0ea893e9255" providerId="LiveId" clId="{E01412A0-09D8-4B0A-B86C-DEAC27160D68}" dt="2021-12-10T11:52:01.424" v="8075" actId="20577"/>
          <ac:spMkLst>
            <pc:docMk/>
            <pc:sldMk cId="3671902144" sldId="348"/>
            <ac:spMk id="7" creationId="{86F86AE5-137B-406D-BFDD-3DF107D73512}"/>
          </ac:spMkLst>
        </pc:spChg>
        <pc:spChg chg="add mod">
          <ac:chgData name="Yun Daeseung" userId="5ee0a0ea893e9255" providerId="LiveId" clId="{E01412A0-09D8-4B0A-B86C-DEAC27160D68}" dt="2021-12-10T11:52:03.939" v="8077" actId="20577"/>
          <ac:spMkLst>
            <pc:docMk/>
            <pc:sldMk cId="3671902144" sldId="348"/>
            <ac:spMk id="8" creationId="{C859ED1B-EF88-4392-8547-606D0A1817A9}"/>
          </ac:spMkLst>
        </pc:spChg>
      </pc:sldChg>
      <pc:sldChg chg="delSp modSp add mod">
        <pc:chgData name="Yun Daeseung" userId="5ee0a0ea893e9255" providerId="LiveId" clId="{E01412A0-09D8-4B0A-B86C-DEAC27160D68}" dt="2021-12-10T11:53:22.940" v="8228" actId="478"/>
        <pc:sldMkLst>
          <pc:docMk/>
          <pc:sldMk cId="736275516" sldId="349"/>
        </pc:sldMkLst>
        <pc:spChg chg="mod">
          <ac:chgData name="Yun Daeseung" userId="5ee0a0ea893e9255" providerId="LiveId" clId="{E01412A0-09D8-4B0A-B86C-DEAC27160D68}" dt="2021-12-10T11:53:03.364" v="8200"/>
          <ac:spMkLst>
            <pc:docMk/>
            <pc:sldMk cId="736275516" sldId="349"/>
            <ac:spMk id="4" creationId="{34D54131-9482-46F5-9D12-9FCF71CD1FFB}"/>
          </ac:spMkLst>
        </pc:spChg>
        <pc:spChg chg="mod">
          <ac:chgData name="Yun Daeseung" userId="5ee0a0ea893e9255" providerId="LiveId" clId="{E01412A0-09D8-4B0A-B86C-DEAC27160D68}" dt="2021-12-10T11:53:14.687" v="8212" actId="20577"/>
          <ac:spMkLst>
            <pc:docMk/>
            <pc:sldMk cId="736275516" sldId="349"/>
            <ac:spMk id="5" creationId="{343C2BDE-E9F0-4919-95E8-FCBBD2CFC303}"/>
          </ac:spMkLst>
        </pc:spChg>
        <pc:spChg chg="mod">
          <ac:chgData name="Yun Daeseung" userId="5ee0a0ea893e9255" providerId="LiveId" clId="{E01412A0-09D8-4B0A-B86C-DEAC27160D68}" dt="2021-12-10T11:53:21.355" v="8226" actId="20577"/>
          <ac:spMkLst>
            <pc:docMk/>
            <pc:sldMk cId="736275516" sldId="349"/>
            <ac:spMk id="6" creationId="{4F8B81D8-52B4-42BE-A2FF-C72AEFD7EF6C}"/>
          </ac:spMkLst>
        </pc:spChg>
        <pc:spChg chg="del">
          <ac:chgData name="Yun Daeseung" userId="5ee0a0ea893e9255" providerId="LiveId" clId="{E01412A0-09D8-4B0A-B86C-DEAC27160D68}" dt="2021-12-10T11:53:22.746" v="8227" actId="478"/>
          <ac:spMkLst>
            <pc:docMk/>
            <pc:sldMk cId="736275516" sldId="349"/>
            <ac:spMk id="7" creationId="{86F86AE5-137B-406D-BFDD-3DF107D73512}"/>
          </ac:spMkLst>
        </pc:spChg>
        <pc:spChg chg="del">
          <ac:chgData name="Yun Daeseung" userId="5ee0a0ea893e9255" providerId="LiveId" clId="{E01412A0-09D8-4B0A-B86C-DEAC27160D68}" dt="2021-12-10T11:53:22.940" v="8228" actId="478"/>
          <ac:spMkLst>
            <pc:docMk/>
            <pc:sldMk cId="736275516" sldId="349"/>
            <ac:spMk id="8" creationId="{C859ED1B-EF88-4392-8547-606D0A1817A9}"/>
          </ac:spMkLst>
        </pc:spChg>
      </pc:sldChg>
      <pc:sldChg chg="addSp modSp add mod">
        <pc:chgData name="Yun Daeseung" userId="5ee0a0ea893e9255" providerId="LiveId" clId="{E01412A0-09D8-4B0A-B86C-DEAC27160D68}" dt="2021-12-10T11:55:15.915" v="8394"/>
        <pc:sldMkLst>
          <pc:docMk/>
          <pc:sldMk cId="2929485605" sldId="350"/>
        </pc:sldMkLst>
        <pc:spChg chg="mod">
          <ac:chgData name="Yun Daeseung" userId="5ee0a0ea893e9255" providerId="LiveId" clId="{E01412A0-09D8-4B0A-B86C-DEAC27160D68}" dt="2021-12-10T11:55:15.915" v="8394"/>
          <ac:spMkLst>
            <pc:docMk/>
            <pc:sldMk cId="2929485605" sldId="350"/>
            <ac:spMk id="4" creationId="{958996F6-4A5A-48F5-8FFA-51AB1809C517}"/>
          </ac:spMkLst>
        </pc:spChg>
        <pc:spChg chg="mod">
          <ac:chgData name="Yun Daeseung" userId="5ee0a0ea893e9255" providerId="LiveId" clId="{E01412A0-09D8-4B0A-B86C-DEAC27160D68}" dt="2021-12-10T11:54:32.072" v="8350" actId="20577"/>
          <ac:spMkLst>
            <pc:docMk/>
            <pc:sldMk cId="2929485605" sldId="350"/>
            <ac:spMk id="5" creationId="{3CF2A384-AAD1-4E36-AAF2-BFC62E0F8E93}"/>
          </ac:spMkLst>
        </pc:spChg>
        <pc:spChg chg="mod">
          <ac:chgData name="Yun Daeseung" userId="5ee0a0ea893e9255" providerId="LiveId" clId="{E01412A0-09D8-4B0A-B86C-DEAC27160D68}" dt="2021-12-10T11:54:33.524" v="8351" actId="20577"/>
          <ac:spMkLst>
            <pc:docMk/>
            <pc:sldMk cId="2929485605" sldId="350"/>
            <ac:spMk id="6" creationId="{60FD1AB3-7C24-4F0C-B35A-A6E3591B28E0}"/>
          </ac:spMkLst>
        </pc:spChg>
        <pc:spChg chg="add mod">
          <ac:chgData name="Yun Daeseung" userId="5ee0a0ea893e9255" providerId="LiveId" clId="{E01412A0-09D8-4B0A-B86C-DEAC27160D68}" dt="2021-12-10T11:54:44.767" v="8365" actId="20577"/>
          <ac:spMkLst>
            <pc:docMk/>
            <pc:sldMk cId="2929485605" sldId="350"/>
            <ac:spMk id="7" creationId="{148E3984-B2E9-4793-9239-9F3DCD0A1139}"/>
          </ac:spMkLst>
        </pc:spChg>
        <pc:spChg chg="add mod">
          <ac:chgData name="Yun Daeseung" userId="5ee0a0ea893e9255" providerId="LiveId" clId="{E01412A0-09D8-4B0A-B86C-DEAC27160D68}" dt="2021-12-10T11:54:46.907" v="8368" actId="20577"/>
          <ac:spMkLst>
            <pc:docMk/>
            <pc:sldMk cId="2929485605" sldId="350"/>
            <ac:spMk id="8" creationId="{D12C0728-9AD8-4F81-927A-2E01065576E2}"/>
          </ac:spMkLst>
        </pc:spChg>
      </pc:sldChg>
      <pc:sldChg chg="delSp modSp add mod">
        <pc:chgData name="Yun Daeseung" userId="5ee0a0ea893e9255" providerId="LiveId" clId="{E01412A0-09D8-4B0A-B86C-DEAC27160D68}" dt="2021-12-10T11:55:57.122" v="8492" actId="478"/>
        <pc:sldMkLst>
          <pc:docMk/>
          <pc:sldMk cId="2240233499" sldId="351"/>
        </pc:sldMkLst>
        <pc:spChg chg="mod">
          <ac:chgData name="Yun Daeseung" userId="5ee0a0ea893e9255" providerId="LiveId" clId="{E01412A0-09D8-4B0A-B86C-DEAC27160D68}" dt="2021-12-10T11:55:37.301" v="8464"/>
          <ac:spMkLst>
            <pc:docMk/>
            <pc:sldMk cId="2240233499" sldId="351"/>
            <ac:spMk id="4" creationId="{958996F6-4A5A-48F5-8FFA-51AB1809C517}"/>
          </ac:spMkLst>
        </pc:spChg>
        <pc:spChg chg="mod">
          <ac:chgData name="Yun Daeseung" userId="5ee0a0ea893e9255" providerId="LiveId" clId="{E01412A0-09D8-4B0A-B86C-DEAC27160D68}" dt="2021-12-10T11:55:47.398" v="8488" actId="20577"/>
          <ac:spMkLst>
            <pc:docMk/>
            <pc:sldMk cId="2240233499" sldId="351"/>
            <ac:spMk id="5" creationId="{3CF2A384-AAD1-4E36-AAF2-BFC62E0F8E93}"/>
          </ac:spMkLst>
        </pc:spChg>
        <pc:spChg chg="mod">
          <ac:chgData name="Yun Daeseung" userId="5ee0a0ea893e9255" providerId="LiveId" clId="{E01412A0-09D8-4B0A-B86C-DEAC27160D68}" dt="2021-12-10T11:55:54.990" v="8490" actId="20577"/>
          <ac:spMkLst>
            <pc:docMk/>
            <pc:sldMk cId="2240233499" sldId="351"/>
            <ac:spMk id="6" creationId="{60FD1AB3-7C24-4F0C-B35A-A6E3591B28E0}"/>
          </ac:spMkLst>
        </pc:spChg>
        <pc:spChg chg="del">
          <ac:chgData name="Yun Daeseung" userId="5ee0a0ea893e9255" providerId="LiveId" clId="{E01412A0-09D8-4B0A-B86C-DEAC27160D68}" dt="2021-12-10T11:55:56.858" v="8491" actId="478"/>
          <ac:spMkLst>
            <pc:docMk/>
            <pc:sldMk cId="2240233499" sldId="351"/>
            <ac:spMk id="7" creationId="{148E3984-B2E9-4793-9239-9F3DCD0A1139}"/>
          </ac:spMkLst>
        </pc:spChg>
        <pc:spChg chg="del">
          <ac:chgData name="Yun Daeseung" userId="5ee0a0ea893e9255" providerId="LiveId" clId="{E01412A0-09D8-4B0A-B86C-DEAC27160D68}" dt="2021-12-10T11:55:57.122" v="8492" actId="478"/>
          <ac:spMkLst>
            <pc:docMk/>
            <pc:sldMk cId="2240233499" sldId="351"/>
            <ac:spMk id="8" creationId="{D12C0728-9AD8-4F81-927A-2E01065576E2}"/>
          </ac:spMkLst>
        </pc:spChg>
      </pc:sldChg>
      <pc:sldChg chg="modSp add mod">
        <pc:chgData name="Yun Daeseung" userId="5ee0a0ea893e9255" providerId="LiveId" clId="{E01412A0-09D8-4B0A-B86C-DEAC27160D68}" dt="2021-12-10T11:56:47.298" v="8600" actId="20577"/>
        <pc:sldMkLst>
          <pc:docMk/>
          <pc:sldMk cId="4010853705" sldId="352"/>
        </pc:sldMkLst>
        <pc:spChg chg="mod">
          <ac:chgData name="Yun Daeseung" userId="5ee0a0ea893e9255" providerId="LiveId" clId="{E01412A0-09D8-4B0A-B86C-DEAC27160D68}" dt="2021-12-10T11:56:40.815" v="8584"/>
          <ac:spMkLst>
            <pc:docMk/>
            <pc:sldMk cId="4010853705" sldId="352"/>
            <ac:spMk id="4" creationId="{414BEBCA-7B40-45FB-BFC4-95A2E940287E}"/>
          </ac:spMkLst>
        </pc:spChg>
        <pc:spChg chg="mod">
          <ac:chgData name="Yun Daeseung" userId="5ee0a0ea893e9255" providerId="LiveId" clId="{E01412A0-09D8-4B0A-B86C-DEAC27160D68}" dt="2021-12-10T11:56:42.971" v="8592" actId="20577"/>
          <ac:spMkLst>
            <pc:docMk/>
            <pc:sldMk cId="4010853705" sldId="352"/>
            <ac:spMk id="5" creationId="{0AA3AE0E-671C-4EC4-89A2-11C309F8D2D7}"/>
          </ac:spMkLst>
        </pc:spChg>
        <pc:spChg chg="mod">
          <ac:chgData name="Yun Daeseung" userId="5ee0a0ea893e9255" providerId="LiveId" clId="{E01412A0-09D8-4B0A-B86C-DEAC27160D68}" dt="2021-12-10T11:56:47.298" v="8600" actId="20577"/>
          <ac:spMkLst>
            <pc:docMk/>
            <pc:sldMk cId="4010853705" sldId="352"/>
            <ac:spMk id="6" creationId="{33DD82F8-DBBF-4268-88E8-232956EA3AA0}"/>
          </ac:spMkLst>
        </pc:spChg>
      </pc:sldChg>
      <pc:sldChg chg="modSp add mod">
        <pc:chgData name="Yun Daeseung" userId="5ee0a0ea893e9255" providerId="LiveId" clId="{E01412A0-09D8-4B0A-B86C-DEAC27160D68}" dt="2021-12-10T11:58:06.933" v="8655" actId="20577"/>
        <pc:sldMkLst>
          <pc:docMk/>
          <pc:sldMk cId="4223854908" sldId="353"/>
        </pc:sldMkLst>
        <pc:spChg chg="mod">
          <ac:chgData name="Yun Daeseung" userId="5ee0a0ea893e9255" providerId="LiveId" clId="{E01412A0-09D8-4B0A-B86C-DEAC27160D68}" dt="2021-12-10T11:57:57.063" v="8635"/>
          <ac:spMkLst>
            <pc:docMk/>
            <pc:sldMk cId="4223854908" sldId="353"/>
            <ac:spMk id="4" creationId="{80B5986B-0CA1-4490-9440-01D9DA9ECC3D}"/>
          </ac:spMkLst>
        </pc:spChg>
        <pc:spChg chg="mod">
          <ac:chgData name="Yun Daeseung" userId="5ee0a0ea893e9255" providerId="LiveId" clId="{E01412A0-09D8-4B0A-B86C-DEAC27160D68}" dt="2021-12-10T11:58:03.089" v="8645" actId="20577"/>
          <ac:spMkLst>
            <pc:docMk/>
            <pc:sldMk cId="4223854908" sldId="353"/>
            <ac:spMk id="5" creationId="{DB977A85-30ED-4DF8-AC23-731AD9C4BC70}"/>
          </ac:spMkLst>
        </pc:spChg>
        <pc:spChg chg="mod">
          <ac:chgData name="Yun Daeseung" userId="5ee0a0ea893e9255" providerId="LiveId" clId="{E01412A0-09D8-4B0A-B86C-DEAC27160D68}" dt="2021-12-10T11:58:06.933" v="8655" actId="20577"/>
          <ac:spMkLst>
            <pc:docMk/>
            <pc:sldMk cId="4223854908" sldId="353"/>
            <ac:spMk id="6" creationId="{61C41112-577B-46F9-9CA2-FE5188DF4723}"/>
          </ac:spMkLst>
        </pc:spChg>
      </pc:sldChg>
      <pc:sldChg chg="modSp add mod">
        <pc:chgData name="Yun Daeseung" userId="5ee0a0ea893e9255" providerId="LiveId" clId="{E01412A0-09D8-4B0A-B86C-DEAC27160D68}" dt="2021-12-10T12:26:25.079" v="9984" actId="207"/>
        <pc:sldMkLst>
          <pc:docMk/>
          <pc:sldMk cId="527975960" sldId="354"/>
        </pc:sldMkLst>
        <pc:spChg chg="mod">
          <ac:chgData name="Yun Daeseung" userId="5ee0a0ea893e9255" providerId="LiveId" clId="{E01412A0-09D8-4B0A-B86C-DEAC27160D68}" dt="2021-12-10T12:26:25.079" v="9984" actId="207"/>
          <ac:spMkLst>
            <pc:docMk/>
            <pc:sldMk cId="527975960" sldId="354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4:26:04.410" v="10299" actId="20577"/>
        <pc:sldMkLst>
          <pc:docMk/>
          <pc:sldMk cId="998570625" sldId="355"/>
        </pc:sldMkLst>
        <pc:spChg chg="add mod">
          <ac:chgData name="Yun Daeseung" userId="5ee0a0ea893e9255" providerId="LiveId" clId="{E01412A0-09D8-4B0A-B86C-DEAC27160D68}" dt="2021-12-10T14:16:52.413" v="10089"/>
          <ac:spMkLst>
            <pc:docMk/>
            <pc:sldMk cId="998570625" sldId="355"/>
            <ac:spMk id="4" creationId="{93DDD568-A149-4751-BF36-1A85365CA367}"/>
          </ac:spMkLst>
        </pc:spChg>
        <pc:spChg chg="add mod">
          <ac:chgData name="Yun Daeseung" userId="5ee0a0ea893e9255" providerId="LiveId" clId="{E01412A0-09D8-4B0A-B86C-DEAC27160D68}" dt="2021-12-10T14:26:04.410" v="10299" actId="20577"/>
          <ac:spMkLst>
            <pc:docMk/>
            <pc:sldMk cId="998570625" sldId="355"/>
            <ac:spMk id="5" creationId="{335DAE45-690D-47CA-AE22-3E0E5CD22665}"/>
          </ac:spMkLst>
        </pc:spChg>
        <pc:spChg chg="mod">
          <ac:chgData name="Yun Daeseung" userId="5ee0a0ea893e9255" providerId="LiveId" clId="{E01412A0-09D8-4B0A-B86C-DEAC27160D68}" dt="2021-12-10T12:31:52.083" v="10009" actId="20577"/>
          <ac:spMkLst>
            <pc:docMk/>
            <pc:sldMk cId="998570625" sldId="355"/>
            <ac:spMk id="9" creationId="{2699B37B-8199-476C-83A5-C4D5D68497F5}"/>
          </ac:spMkLst>
        </pc:spChg>
        <pc:spChg chg="del">
          <ac:chgData name="Yun Daeseung" userId="5ee0a0ea893e9255" providerId="LiveId" clId="{E01412A0-09D8-4B0A-B86C-DEAC27160D68}" dt="2021-12-10T12:32:33.691" v="10010" actId="478"/>
          <ac:spMkLst>
            <pc:docMk/>
            <pc:sldMk cId="998570625" sldId="355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10T14:20:45.663" v="10272" actId="20577"/>
        <pc:sldMkLst>
          <pc:docMk/>
          <pc:sldMk cId="2368477581" sldId="356"/>
        </pc:sldMkLst>
        <pc:spChg chg="mod">
          <ac:chgData name="Yun Daeseung" userId="5ee0a0ea893e9255" providerId="LiveId" clId="{E01412A0-09D8-4B0A-B86C-DEAC27160D68}" dt="2021-12-10T14:20:45.663" v="10272" actId="20577"/>
          <ac:spMkLst>
            <pc:docMk/>
            <pc:sldMk cId="2368477581" sldId="356"/>
            <ac:spMk id="4" creationId="{93DDD568-A149-4751-BF36-1A85365CA367}"/>
          </ac:spMkLst>
        </pc:spChg>
        <pc:spChg chg="mod">
          <ac:chgData name="Yun Daeseung" userId="5ee0a0ea893e9255" providerId="LiveId" clId="{E01412A0-09D8-4B0A-B86C-DEAC27160D68}" dt="2021-12-10T14:19:18.979" v="10225" actId="20577"/>
          <ac:spMkLst>
            <pc:docMk/>
            <pc:sldMk cId="2368477581" sldId="356"/>
            <ac:spMk id="5" creationId="{335DAE45-690D-47CA-AE22-3E0E5CD22665}"/>
          </ac:spMkLst>
        </pc:spChg>
      </pc:sldChg>
      <pc:sldChg chg="modSp add mod">
        <pc:chgData name="Yun Daeseung" userId="5ee0a0ea893e9255" providerId="LiveId" clId="{E01412A0-09D8-4B0A-B86C-DEAC27160D68}" dt="2021-12-10T14:26:43.009" v="10301" actId="20577"/>
        <pc:sldMkLst>
          <pc:docMk/>
          <pc:sldMk cId="3663958193" sldId="357"/>
        </pc:sldMkLst>
        <pc:spChg chg="mod">
          <ac:chgData name="Yun Daeseung" userId="5ee0a0ea893e9255" providerId="LiveId" clId="{E01412A0-09D8-4B0A-B86C-DEAC27160D68}" dt="2021-12-10T14:20:33.635" v="10251" actId="20577"/>
          <ac:spMkLst>
            <pc:docMk/>
            <pc:sldMk cId="3663958193" sldId="357"/>
            <ac:spMk id="4" creationId="{93DDD568-A149-4751-BF36-1A85365CA367}"/>
          </ac:spMkLst>
        </pc:spChg>
        <pc:spChg chg="mod">
          <ac:chgData name="Yun Daeseung" userId="5ee0a0ea893e9255" providerId="LiveId" clId="{E01412A0-09D8-4B0A-B86C-DEAC27160D68}" dt="2021-12-10T14:26:43.009" v="10301" actId="20577"/>
          <ac:spMkLst>
            <pc:docMk/>
            <pc:sldMk cId="3663958193" sldId="357"/>
            <ac:spMk id="5" creationId="{335DAE45-690D-47CA-AE22-3E0E5CD22665}"/>
          </ac:spMkLst>
        </pc:spChg>
      </pc:sldChg>
      <pc:sldChg chg="modSp add mod">
        <pc:chgData name="Yun Daeseung" userId="5ee0a0ea893e9255" providerId="LiveId" clId="{E01412A0-09D8-4B0A-B86C-DEAC27160D68}" dt="2021-12-10T14:26:45.722" v="10303" actId="20577"/>
        <pc:sldMkLst>
          <pc:docMk/>
          <pc:sldMk cId="3579283820" sldId="358"/>
        </pc:sldMkLst>
        <pc:spChg chg="mod">
          <ac:chgData name="Yun Daeseung" userId="5ee0a0ea893e9255" providerId="LiveId" clId="{E01412A0-09D8-4B0A-B86C-DEAC27160D68}" dt="2021-12-10T14:26:45.722" v="10303" actId="20577"/>
          <ac:spMkLst>
            <pc:docMk/>
            <pc:sldMk cId="3579283820" sldId="358"/>
            <ac:spMk id="5" creationId="{335DAE45-690D-47CA-AE22-3E0E5CD22665}"/>
          </ac:spMkLst>
        </pc:spChg>
      </pc:sldChg>
      <pc:sldChg chg="addSp delSp modSp add mod">
        <pc:chgData name="Yun Daeseung" userId="5ee0a0ea893e9255" providerId="LiveId" clId="{E01412A0-09D8-4B0A-B86C-DEAC27160D68}" dt="2021-12-10T14:33:01.467" v="10437" actId="20577"/>
        <pc:sldMkLst>
          <pc:docMk/>
          <pc:sldMk cId="692431336" sldId="359"/>
        </pc:sldMkLst>
        <pc:spChg chg="mod">
          <ac:chgData name="Yun Daeseung" userId="5ee0a0ea893e9255" providerId="LiveId" clId="{E01412A0-09D8-4B0A-B86C-DEAC27160D68}" dt="2021-12-10T14:31:53.158" v="10367" actId="20577"/>
          <ac:spMkLst>
            <pc:docMk/>
            <pc:sldMk cId="692431336" sldId="359"/>
            <ac:spMk id="4" creationId="{93DDD568-A149-4751-BF36-1A85365CA367}"/>
          </ac:spMkLst>
        </pc:spChg>
        <pc:spChg chg="del mod">
          <ac:chgData name="Yun Daeseung" userId="5ee0a0ea893e9255" providerId="LiveId" clId="{E01412A0-09D8-4B0A-B86C-DEAC27160D68}" dt="2021-12-10T14:32:50.298" v="10435" actId="478"/>
          <ac:spMkLst>
            <pc:docMk/>
            <pc:sldMk cId="692431336" sldId="359"/>
            <ac:spMk id="5" creationId="{335DAE45-690D-47CA-AE22-3E0E5CD22665}"/>
          </ac:spMkLst>
        </pc:spChg>
        <pc:spChg chg="add mod">
          <ac:chgData name="Yun Daeseung" userId="5ee0a0ea893e9255" providerId="LiveId" clId="{E01412A0-09D8-4B0A-B86C-DEAC27160D68}" dt="2021-12-10T14:33:01.467" v="10437" actId="20577"/>
          <ac:spMkLst>
            <pc:docMk/>
            <pc:sldMk cId="692431336" sldId="359"/>
            <ac:spMk id="6" creationId="{AD42DBFE-7D5E-4F8D-BC8F-543334EB7A25}"/>
          </ac:spMkLst>
        </pc:spChg>
      </pc:sldChg>
      <pc:sldChg chg="addSp delSp modSp add mod">
        <pc:chgData name="Yun Daeseung" userId="5ee0a0ea893e9255" providerId="LiveId" clId="{E01412A0-09D8-4B0A-B86C-DEAC27160D68}" dt="2021-12-10T14:39:35.171" v="10515" actId="20577"/>
        <pc:sldMkLst>
          <pc:docMk/>
          <pc:sldMk cId="4007027249" sldId="360"/>
        </pc:sldMkLst>
        <pc:spChg chg="mod">
          <ac:chgData name="Yun Daeseung" userId="5ee0a0ea893e9255" providerId="LiveId" clId="{E01412A0-09D8-4B0A-B86C-DEAC27160D68}" dt="2021-12-10T14:39:00.480" v="10471"/>
          <ac:spMkLst>
            <pc:docMk/>
            <pc:sldMk cId="4007027249" sldId="360"/>
            <ac:spMk id="4" creationId="{93DDD568-A149-4751-BF36-1A85365CA367}"/>
          </ac:spMkLst>
        </pc:spChg>
        <pc:spChg chg="add mod">
          <ac:chgData name="Yun Daeseung" userId="5ee0a0ea893e9255" providerId="LiveId" clId="{E01412A0-09D8-4B0A-B86C-DEAC27160D68}" dt="2021-12-10T14:39:35.171" v="10515" actId="20577"/>
          <ac:spMkLst>
            <pc:docMk/>
            <pc:sldMk cId="4007027249" sldId="360"/>
            <ac:spMk id="5" creationId="{18C12ED3-5965-4B41-905C-6C0DA8576F32}"/>
          </ac:spMkLst>
        </pc:spChg>
        <pc:spChg chg="del">
          <ac:chgData name="Yun Daeseung" userId="5ee0a0ea893e9255" providerId="LiveId" clId="{E01412A0-09D8-4B0A-B86C-DEAC27160D68}" dt="2021-12-10T14:39:02.387" v="10472" actId="478"/>
          <ac:spMkLst>
            <pc:docMk/>
            <pc:sldMk cId="4007027249" sldId="360"/>
            <ac:spMk id="6" creationId="{AD42DBFE-7D5E-4F8D-BC8F-543334EB7A25}"/>
          </ac:spMkLst>
        </pc:spChg>
      </pc:sldChg>
      <pc:sldChg chg="modSp add mod">
        <pc:chgData name="Yun Daeseung" userId="5ee0a0ea893e9255" providerId="LiveId" clId="{E01412A0-09D8-4B0A-B86C-DEAC27160D68}" dt="2021-12-10T14:47:39.106" v="10663" actId="20577"/>
        <pc:sldMkLst>
          <pc:docMk/>
          <pc:sldMk cId="2827161892" sldId="361"/>
        </pc:sldMkLst>
        <pc:spChg chg="mod">
          <ac:chgData name="Yun Daeseung" userId="5ee0a0ea893e9255" providerId="LiveId" clId="{E01412A0-09D8-4B0A-B86C-DEAC27160D68}" dt="2021-12-10T14:46:10.818" v="10596"/>
          <ac:spMkLst>
            <pc:docMk/>
            <pc:sldMk cId="2827161892" sldId="361"/>
            <ac:spMk id="4" creationId="{93DDD568-A149-4751-BF36-1A85365CA367}"/>
          </ac:spMkLst>
        </pc:spChg>
        <pc:spChg chg="mod">
          <ac:chgData name="Yun Daeseung" userId="5ee0a0ea893e9255" providerId="LiveId" clId="{E01412A0-09D8-4B0A-B86C-DEAC27160D68}" dt="2021-12-10T14:47:39.106" v="10663" actId="20577"/>
          <ac:spMkLst>
            <pc:docMk/>
            <pc:sldMk cId="2827161892" sldId="361"/>
            <ac:spMk id="5" creationId="{18C12ED3-5965-4B41-905C-6C0DA8576F32}"/>
          </ac:spMkLst>
        </pc:spChg>
      </pc:sldChg>
      <pc:sldChg chg="modSp add mod">
        <pc:chgData name="Yun Daeseung" userId="5ee0a0ea893e9255" providerId="LiveId" clId="{E01412A0-09D8-4B0A-B86C-DEAC27160D68}" dt="2021-12-10T14:47:36.246" v="10662" actId="20577"/>
        <pc:sldMkLst>
          <pc:docMk/>
          <pc:sldMk cId="1390994031" sldId="362"/>
        </pc:sldMkLst>
        <pc:spChg chg="mod">
          <ac:chgData name="Yun Daeseung" userId="5ee0a0ea893e9255" providerId="LiveId" clId="{E01412A0-09D8-4B0A-B86C-DEAC27160D68}" dt="2021-12-10T14:47:36.246" v="10662" actId="20577"/>
          <ac:spMkLst>
            <pc:docMk/>
            <pc:sldMk cId="1390994031" sldId="362"/>
            <ac:spMk id="5" creationId="{18C12ED3-5965-4B41-905C-6C0DA8576F32}"/>
          </ac:spMkLst>
        </pc:spChg>
      </pc:sldChg>
      <pc:sldChg chg="modSp add mod">
        <pc:chgData name="Yun Daeseung" userId="5ee0a0ea893e9255" providerId="LiveId" clId="{E01412A0-09D8-4B0A-B86C-DEAC27160D68}" dt="2021-12-10T14:48:20.489" v="10666" actId="207"/>
        <pc:sldMkLst>
          <pc:docMk/>
          <pc:sldMk cId="3519519613" sldId="363"/>
        </pc:sldMkLst>
        <pc:spChg chg="mod">
          <ac:chgData name="Yun Daeseung" userId="5ee0a0ea893e9255" providerId="LiveId" clId="{E01412A0-09D8-4B0A-B86C-DEAC27160D68}" dt="2021-12-10T14:48:20.489" v="10666" actId="207"/>
          <ac:spMkLst>
            <pc:docMk/>
            <pc:sldMk cId="3519519613" sldId="363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4:49:11.517" v="10809" actId="20577"/>
        <pc:sldMkLst>
          <pc:docMk/>
          <pc:sldMk cId="1236568279" sldId="364"/>
        </pc:sldMkLst>
        <pc:spChg chg="add mod">
          <ac:chgData name="Yun Daeseung" userId="5ee0a0ea893e9255" providerId="LiveId" clId="{E01412A0-09D8-4B0A-B86C-DEAC27160D68}" dt="2021-12-10T14:49:11.517" v="10809" actId="20577"/>
          <ac:spMkLst>
            <pc:docMk/>
            <pc:sldMk cId="1236568279" sldId="364"/>
            <ac:spMk id="4" creationId="{627F16F2-6A22-4833-B483-B58113CACE97}"/>
          </ac:spMkLst>
        </pc:spChg>
        <pc:spChg chg="mod">
          <ac:chgData name="Yun Daeseung" userId="5ee0a0ea893e9255" providerId="LiveId" clId="{E01412A0-09D8-4B0A-B86C-DEAC27160D68}" dt="2021-12-10T14:48:26.991" v="10687" actId="20577"/>
          <ac:spMkLst>
            <pc:docMk/>
            <pc:sldMk cId="1236568279" sldId="364"/>
            <ac:spMk id="9" creationId="{2699B37B-8199-476C-83A5-C4D5D68497F5}"/>
          </ac:spMkLst>
        </pc:spChg>
        <pc:spChg chg="del">
          <ac:chgData name="Yun Daeseung" userId="5ee0a0ea893e9255" providerId="LiveId" clId="{E01412A0-09D8-4B0A-B86C-DEAC27160D68}" dt="2021-12-10T14:48:33.473" v="10688" actId="478"/>
          <ac:spMkLst>
            <pc:docMk/>
            <pc:sldMk cId="1236568279" sldId="364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10T14:49:28.725" v="10812" actId="207"/>
        <pc:sldMkLst>
          <pc:docMk/>
          <pc:sldMk cId="423144688" sldId="365"/>
        </pc:sldMkLst>
        <pc:spChg chg="mod">
          <ac:chgData name="Yun Daeseung" userId="5ee0a0ea893e9255" providerId="LiveId" clId="{E01412A0-09D8-4B0A-B86C-DEAC27160D68}" dt="2021-12-10T14:49:28.725" v="10812" actId="207"/>
          <ac:spMkLst>
            <pc:docMk/>
            <pc:sldMk cId="423144688" sldId="365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4:50:28.233" v="10931" actId="20577"/>
        <pc:sldMkLst>
          <pc:docMk/>
          <pc:sldMk cId="2778272699" sldId="366"/>
        </pc:sldMkLst>
        <pc:spChg chg="add mod">
          <ac:chgData name="Yun Daeseung" userId="5ee0a0ea893e9255" providerId="LiveId" clId="{E01412A0-09D8-4B0A-B86C-DEAC27160D68}" dt="2021-12-10T14:50:28.233" v="10931" actId="20577"/>
          <ac:spMkLst>
            <pc:docMk/>
            <pc:sldMk cId="2778272699" sldId="366"/>
            <ac:spMk id="4" creationId="{77545C9F-C06B-45CF-B500-BE9D1BD8EA28}"/>
          </ac:spMkLst>
        </pc:spChg>
        <pc:spChg chg="mod">
          <ac:chgData name="Yun Daeseung" userId="5ee0a0ea893e9255" providerId="LiveId" clId="{E01412A0-09D8-4B0A-B86C-DEAC27160D68}" dt="2021-12-10T14:49:44.977" v="10847" actId="20577"/>
          <ac:spMkLst>
            <pc:docMk/>
            <pc:sldMk cId="2778272699" sldId="366"/>
            <ac:spMk id="9" creationId="{2699B37B-8199-476C-83A5-C4D5D68497F5}"/>
          </ac:spMkLst>
        </pc:spChg>
        <pc:spChg chg="del">
          <ac:chgData name="Yun Daeseung" userId="5ee0a0ea893e9255" providerId="LiveId" clId="{E01412A0-09D8-4B0A-B86C-DEAC27160D68}" dt="2021-12-10T14:49:47.425" v="10848" actId="478"/>
          <ac:spMkLst>
            <pc:docMk/>
            <pc:sldMk cId="2778272699" sldId="366"/>
            <ac:spMk id="20" creationId="{79832B76-03C4-4BA6-AFEE-2FF5DC760507}"/>
          </ac:spMkLst>
        </pc:spChg>
      </pc:sldChg>
      <pc:sldChg chg="modSp add mod">
        <pc:chgData name="Yun Daeseung" userId="5ee0a0ea893e9255" providerId="LiveId" clId="{E01412A0-09D8-4B0A-B86C-DEAC27160D68}" dt="2021-12-10T14:53:55.316" v="11185" actId="20577"/>
        <pc:sldMkLst>
          <pc:docMk/>
          <pc:sldMk cId="229858177" sldId="367"/>
        </pc:sldMkLst>
        <pc:spChg chg="mod">
          <ac:chgData name="Yun Daeseung" userId="5ee0a0ea893e9255" providerId="LiveId" clId="{E01412A0-09D8-4B0A-B86C-DEAC27160D68}" dt="2021-12-10T14:53:55.316" v="11185" actId="20577"/>
          <ac:spMkLst>
            <pc:docMk/>
            <pc:sldMk cId="229858177" sldId="367"/>
            <ac:spMk id="4" creationId="{77545C9F-C06B-45CF-B500-BE9D1BD8EA28}"/>
          </ac:spMkLst>
        </pc:spChg>
      </pc:sldChg>
      <pc:sldChg chg="modSp add mod">
        <pc:chgData name="Yun Daeseung" userId="5ee0a0ea893e9255" providerId="LiveId" clId="{E01412A0-09D8-4B0A-B86C-DEAC27160D68}" dt="2021-12-10T14:55:35.994" v="11334"/>
        <pc:sldMkLst>
          <pc:docMk/>
          <pc:sldMk cId="2889346441" sldId="368"/>
        </pc:sldMkLst>
        <pc:spChg chg="mod">
          <ac:chgData name="Yun Daeseung" userId="5ee0a0ea893e9255" providerId="LiveId" clId="{E01412A0-09D8-4B0A-B86C-DEAC27160D68}" dt="2021-12-10T14:55:35.994" v="11334"/>
          <ac:spMkLst>
            <pc:docMk/>
            <pc:sldMk cId="2889346441" sldId="368"/>
            <ac:spMk id="4" creationId="{77545C9F-C06B-45CF-B500-BE9D1BD8EA28}"/>
          </ac:spMkLst>
        </pc:spChg>
      </pc:sldChg>
      <pc:sldChg chg="addSp delSp modSp add mod">
        <pc:chgData name="Yun Daeseung" userId="5ee0a0ea893e9255" providerId="LiveId" clId="{E01412A0-09D8-4B0A-B86C-DEAC27160D68}" dt="2021-12-10T15:05:06.916" v="11461" actId="478"/>
        <pc:sldMkLst>
          <pc:docMk/>
          <pc:sldMk cId="3552204919" sldId="369"/>
        </pc:sldMkLst>
        <pc:spChg chg="mod">
          <ac:chgData name="Yun Daeseung" userId="5ee0a0ea893e9255" providerId="LiveId" clId="{E01412A0-09D8-4B0A-B86C-DEAC27160D68}" dt="2021-12-10T14:56:55.527" v="11395" actId="1076"/>
          <ac:spMkLst>
            <pc:docMk/>
            <pc:sldMk cId="3552204919" sldId="369"/>
            <ac:spMk id="4" creationId="{77545C9F-C06B-45CF-B500-BE9D1BD8EA28}"/>
          </ac:spMkLst>
        </pc:spChg>
        <pc:picChg chg="add del mod">
          <ac:chgData name="Yun Daeseung" userId="5ee0a0ea893e9255" providerId="LiveId" clId="{E01412A0-09D8-4B0A-B86C-DEAC27160D68}" dt="2021-12-10T15:05:06.916" v="11461" actId="478"/>
          <ac:picMkLst>
            <pc:docMk/>
            <pc:sldMk cId="3552204919" sldId="369"/>
            <ac:picMk id="3" creationId="{0F00FCA9-996E-456B-A6B3-6DA02C32415C}"/>
          </ac:picMkLst>
        </pc:picChg>
      </pc:sldChg>
      <pc:sldChg chg="addSp modSp add mod">
        <pc:chgData name="Yun Daeseung" userId="5ee0a0ea893e9255" providerId="LiveId" clId="{E01412A0-09D8-4B0A-B86C-DEAC27160D68}" dt="2021-12-10T15:00:21.388" v="11409" actId="1076"/>
        <pc:sldMkLst>
          <pc:docMk/>
          <pc:sldMk cId="3674160773" sldId="370"/>
        </pc:sldMkLst>
        <pc:picChg chg="add mod">
          <ac:chgData name="Yun Daeseung" userId="5ee0a0ea893e9255" providerId="LiveId" clId="{E01412A0-09D8-4B0A-B86C-DEAC27160D68}" dt="2021-12-10T15:00:21.388" v="11409" actId="1076"/>
          <ac:picMkLst>
            <pc:docMk/>
            <pc:sldMk cId="3674160773" sldId="370"/>
            <ac:picMk id="5" creationId="{0A835085-25FD-4F7E-94CE-D79F9A728138}"/>
          </ac:picMkLst>
        </pc:picChg>
      </pc:sldChg>
      <pc:sldChg chg="modSp add mod">
        <pc:chgData name="Yun Daeseung" userId="5ee0a0ea893e9255" providerId="LiveId" clId="{E01412A0-09D8-4B0A-B86C-DEAC27160D68}" dt="2021-12-10T15:01:22.749" v="11412" actId="207"/>
        <pc:sldMkLst>
          <pc:docMk/>
          <pc:sldMk cId="93139828" sldId="371"/>
        </pc:sldMkLst>
        <pc:spChg chg="mod">
          <ac:chgData name="Yun Daeseung" userId="5ee0a0ea893e9255" providerId="LiveId" clId="{E01412A0-09D8-4B0A-B86C-DEAC27160D68}" dt="2021-12-10T15:01:22.749" v="11412" actId="207"/>
          <ac:spMkLst>
            <pc:docMk/>
            <pc:sldMk cId="93139828" sldId="371"/>
            <ac:spMk id="20" creationId="{79832B76-03C4-4BA6-AFEE-2FF5DC760507}"/>
          </ac:spMkLst>
        </pc:spChg>
      </pc:sldChg>
      <pc:sldChg chg="addSp delSp modSp add mod">
        <pc:chgData name="Yun Daeseung" userId="5ee0a0ea893e9255" providerId="LiveId" clId="{E01412A0-09D8-4B0A-B86C-DEAC27160D68}" dt="2021-12-10T15:01:46.279" v="11459" actId="20577"/>
        <pc:sldMkLst>
          <pc:docMk/>
          <pc:sldMk cId="3894639338" sldId="372"/>
        </pc:sldMkLst>
        <pc:spChg chg="add mod">
          <ac:chgData name="Yun Daeseung" userId="5ee0a0ea893e9255" providerId="LiveId" clId="{E01412A0-09D8-4B0A-B86C-DEAC27160D68}" dt="2021-12-10T15:01:46.279" v="11459" actId="20577"/>
          <ac:spMkLst>
            <pc:docMk/>
            <pc:sldMk cId="3894639338" sldId="372"/>
            <ac:spMk id="4" creationId="{6E32034A-87CB-4CD3-A6E2-79A8EA90C064}"/>
          </ac:spMkLst>
        </pc:spChg>
        <pc:spChg chg="mod">
          <ac:chgData name="Yun Daeseung" userId="5ee0a0ea893e9255" providerId="LiveId" clId="{E01412A0-09D8-4B0A-B86C-DEAC27160D68}" dt="2021-12-10T15:01:28.073" v="11424"/>
          <ac:spMkLst>
            <pc:docMk/>
            <pc:sldMk cId="3894639338" sldId="372"/>
            <ac:spMk id="9" creationId="{2699B37B-8199-476C-83A5-C4D5D68497F5}"/>
          </ac:spMkLst>
        </pc:spChg>
        <pc:spChg chg="del">
          <ac:chgData name="Yun Daeseung" userId="5ee0a0ea893e9255" providerId="LiveId" clId="{E01412A0-09D8-4B0A-B86C-DEAC27160D68}" dt="2021-12-10T15:01:29.652" v="11425" actId="478"/>
          <ac:spMkLst>
            <pc:docMk/>
            <pc:sldMk cId="3894639338" sldId="372"/>
            <ac:spMk id="20" creationId="{79832B76-03C4-4BA6-AFEE-2FF5DC760507}"/>
          </ac:spMkLst>
        </pc:spChg>
      </pc:sldChg>
      <pc:sldChg chg="add">
        <pc:chgData name="Yun Daeseung" userId="5ee0a0ea893e9255" providerId="LiveId" clId="{E01412A0-09D8-4B0A-B86C-DEAC27160D68}" dt="2021-12-10T15:05:05.751" v="11460"/>
        <pc:sldMkLst>
          <pc:docMk/>
          <pc:sldMk cId="2782675321" sldId="373"/>
        </pc:sldMkLst>
      </pc:sldChg>
      <pc:sldChg chg="addSp delSp modSp add mod">
        <pc:chgData name="Yun Daeseung" userId="5ee0a0ea893e9255" providerId="LiveId" clId="{E01412A0-09D8-4B0A-B86C-DEAC27160D68}" dt="2021-12-19T06:47:10.108" v="11917" actId="20577"/>
        <pc:sldMkLst>
          <pc:docMk/>
          <pc:sldMk cId="1652793028" sldId="374"/>
        </pc:sldMkLst>
        <pc:spChg chg="mod">
          <ac:chgData name="Yun Daeseung" userId="5ee0a0ea893e9255" providerId="LiveId" clId="{E01412A0-09D8-4B0A-B86C-DEAC27160D68}" dt="2021-12-19T06:47:10.108" v="11917" actId="20577"/>
          <ac:spMkLst>
            <pc:docMk/>
            <pc:sldMk cId="1652793028" sldId="374"/>
            <ac:spMk id="4" creationId="{93DDD568-A149-4751-BF36-1A85365CA367}"/>
          </ac:spMkLst>
        </pc:spChg>
        <pc:spChg chg="del mod">
          <ac:chgData name="Yun Daeseung" userId="5ee0a0ea893e9255" providerId="LiveId" clId="{E01412A0-09D8-4B0A-B86C-DEAC27160D68}" dt="2021-12-19T06:45:35.315" v="11827" actId="478"/>
          <ac:spMkLst>
            <pc:docMk/>
            <pc:sldMk cId="1652793028" sldId="374"/>
            <ac:spMk id="5" creationId="{18C12ED3-5965-4B41-905C-6C0DA8576F32}"/>
          </ac:spMkLst>
        </pc:spChg>
        <pc:spChg chg="add mod">
          <ac:chgData name="Yun Daeseung" userId="5ee0a0ea893e9255" providerId="LiveId" clId="{E01412A0-09D8-4B0A-B86C-DEAC27160D68}" dt="2021-12-19T06:46:51.433" v="11877" actId="20577"/>
          <ac:spMkLst>
            <pc:docMk/>
            <pc:sldMk cId="1652793028" sldId="374"/>
            <ac:spMk id="6" creationId="{37533658-BA59-4EC8-8CCB-EA12D9EFA5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F9F007-10B3-46BD-BBEB-D4CBA3517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6F835FB-15DA-4A5C-A27E-F5D94DDAF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715F87-56D9-4BA7-BD1F-7EC90A47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A6095E-0285-43F0-865B-3A35D19B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4B9E5A-BB45-4A86-9CEB-307AB4F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8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D42E57-81B7-44B4-91CF-83E34094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EADB36-600E-4974-92DA-93F4A8001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C5BA9F-D30A-4978-ABFC-6C71B141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B3AE71-D5E6-4E79-8D7C-CD30F41C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BE6222-A9ED-43F1-8475-F6C9D852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3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9A51156-C420-4201-AA79-39DD6601C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B28FC25-3CB6-473F-B90D-C407F6FA1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8468C1-694E-4983-AA63-5DF73C6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7391DC-F4CD-40A1-9375-0FAA1BD9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C13D0C-C3EB-479A-83C1-92F350C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55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AA7D6-B1FC-4EA7-8623-D6BD4BFC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F8F912-A886-4942-AF69-B90A60E01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D0AFF7-431F-4A1D-B748-992A4467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17A988-F6FD-4652-9B5E-C64C9248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09BB2-96C2-4F42-B8B9-B512AA30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39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FA469C-2BD4-4010-A57C-606A7E97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C8CC55-B60F-493F-A1C9-80B91CF53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6BEC0A-5CA5-4BF3-9FC5-492408E4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B89033-A202-4F1C-A683-7F9336F7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1B3F59-CF63-4C5F-8CEB-3CC02017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0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3AC97-4FEE-4EEB-BA15-CEF13ACC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5186F3-A0FF-4FDD-B530-3DB9C452D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C040D1-363C-473C-B871-DB192BFA5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2722FD-D9DF-40D1-A1C6-AB975475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230932-42B7-4B77-B016-C40137E4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6C254C-F55F-409D-A77D-D15F35AB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65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B5C655-B989-4B21-AC5D-AB85650B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396F4C-065E-49F3-867F-0DDF4EBA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252372-9176-4C19-BF46-970C85C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C955CF5-8B27-4047-8971-73CBE30F8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2888C4A-C682-4EA0-9F3E-02AF57E59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9DDAC9B-A19E-4C93-9DAB-737E4806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19A157-D16E-434D-94CB-207980C2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A0DD96-CEC8-429A-B136-A5696700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9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001638-1D01-471C-A471-DDCA7ACF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10B4D6F-634F-4764-8C64-21E15C6D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892F74B-F708-4202-BA03-E077A092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1BECE5-9C78-429B-B4AC-0C2E1560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13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DE52730-170B-4D81-B7ED-C6BB4B1B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D53B1A2-1C1C-4146-B971-E4432FC3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5457F6-7280-4360-9B1E-C14A6568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D0DE3-29B9-4D58-95C2-85465BF3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D20662-E560-4439-BA9C-C573931D0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0427B3-6D29-499A-A927-0C227FE81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2EC397-EA30-486F-803B-CE9856B0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1EC5F9-4799-41F0-9993-6752BFC7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E8421F-502A-4F99-9A11-74DBDB71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48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076CDA-923F-4E21-932A-D1BC088E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DC8A27E-C258-414E-99D3-F8FC5B8E7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2A93B0-6310-4BA1-A7A9-C00E64FE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E579C0-CB51-47CE-BA51-99CCD75F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57CF66-3D1D-473C-AEDF-71AA2E980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C449F2-0622-4067-81BD-676DBD6E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6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2A4D6CB-5618-4EB8-AD73-C21903FD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DF9AD33-69BC-4CA1-8D4F-82503BF2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1D291F-D15F-4582-93D4-2D4E51A52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54F3-EA0B-4C96-9E8D-5122EB9ED80D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1B28E0-7379-4D8A-9AA1-2046A17EC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8CC02D-2D15-4E91-970E-C369A5D0B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F8E44-5393-4C5F-9A18-D1A8C73585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7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angs.org/wiki/Gs2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angs.org/wiki/Gs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angs.org/wiki/Gs2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golf.shinh.org/" TargetMode="External"/><Relationship Id="rId2" Type="http://schemas.openxmlformats.org/officeDocument/2006/relationships/hyperlink" Target="https://esolangs.org/wiki/Gs2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golf.shinh.org/" TargetMode="External"/><Relationship Id="rId2" Type="http://schemas.openxmlformats.org/officeDocument/2006/relationships/hyperlink" Target="https://esolangs.org/wiki/Gs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golf.shinh.org/" TargetMode="External"/><Relationship Id="rId2" Type="http://schemas.openxmlformats.org/officeDocument/2006/relationships/hyperlink" Target="https://esolangs.org/wiki/Gs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D85C76DF-740B-4ED9-B94C-F1BF22E22E12}"/>
              </a:ext>
            </a:extLst>
          </p:cNvPr>
          <p:cNvGrpSpPr/>
          <p:nvPr/>
        </p:nvGrpSpPr>
        <p:grpSpPr>
          <a:xfrm>
            <a:off x="1662671" y="1733618"/>
            <a:ext cx="8866658" cy="2573010"/>
            <a:chOff x="1803920" y="1867432"/>
            <a:chExt cx="8866658" cy="257301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AC2C42F-BD1C-40A2-B6D3-4B1EEAB48030}"/>
                </a:ext>
              </a:extLst>
            </p:cNvPr>
            <p:cNvSpPr/>
            <p:nvPr/>
          </p:nvSpPr>
          <p:spPr>
            <a:xfrm>
              <a:off x="9913923" y="3658076"/>
              <a:ext cx="597700" cy="5977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7A3D40-E7C1-4BF9-810A-4BEFCE16C0D3}"/>
                </a:ext>
              </a:extLst>
            </p:cNvPr>
            <p:cNvSpPr txBox="1"/>
            <p:nvPr/>
          </p:nvSpPr>
          <p:spPr>
            <a:xfrm>
              <a:off x="1803920" y="3071087"/>
              <a:ext cx="79443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dirty="0" err="1">
                  <a:latin typeface="LG Smart UI Bold" panose="020B0800000101010101" pitchFamily="50" charset="-127"/>
                  <a:ea typeface="LG Smart UI Bold" panose="020B0800000101010101" pitchFamily="50" charset="-127"/>
                </a:rPr>
                <a:t>GolfScript</a:t>
              </a:r>
              <a:r>
                <a:rPr lang="en-US" altLang="ko-KR" sz="4800" dirty="0">
                  <a:solidFill>
                    <a:srgbClr val="00B050"/>
                  </a:solidFill>
                  <a:latin typeface="LG Smart UI Bold" panose="020B0800000101010101" pitchFamily="50" charset="-127"/>
                  <a:ea typeface="LG Smart UI Bold" panose="020B0800000101010101" pitchFamily="50" charset="-127"/>
                </a:rPr>
                <a:t> </a:t>
              </a:r>
              <a:r>
                <a:rPr lang="en-US" altLang="ko-KR" sz="4800" dirty="0">
                  <a:latin typeface="LG Smart UI Bold" panose="020B0800000101010101" pitchFamily="50" charset="-127"/>
                  <a:ea typeface="LG Smart UI Bold" panose="020B0800000101010101" pitchFamily="50" charset="-127"/>
                </a:rPr>
                <a:t>For Short Coding</a:t>
              </a:r>
              <a:endParaRPr lang="ko-KR" altLang="en-US" sz="4800" dirty="0">
                <a:latin typeface="LG Smart UI Bold" panose="020B0800000101010101" pitchFamily="50" charset="-127"/>
                <a:ea typeface="LG Smart UI Bold" panose="020B0800000101010101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5D485D-2AA9-4BDF-BE95-4E3C029A3638}"/>
                </a:ext>
              </a:extLst>
            </p:cNvPr>
            <p:cNvSpPr txBox="1"/>
            <p:nvPr/>
          </p:nvSpPr>
          <p:spPr>
            <a:xfrm>
              <a:off x="5776097" y="4071110"/>
              <a:ext cx="4894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LG Smart UI SemiBold" panose="020B0700000101010101" pitchFamily="50" charset="-127"/>
                  <a:ea typeface="LG Smart UI SemiBold" panose="020B0700000101010101" pitchFamily="50" charset="-127"/>
                </a:rPr>
                <a:t>Yun @ </a:t>
              </a:r>
              <a:r>
                <a:rPr lang="en-US" altLang="ko-KR" i="1" dirty="0" err="1">
                  <a:latin typeface="LG Smart UI SemiBold" panose="020B0700000101010101" pitchFamily="50" charset="-127"/>
                  <a:ea typeface="LG Smart UI SemiBold" panose="020B0700000101010101" pitchFamily="50" charset="-127"/>
                </a:rPr>
                <a:t>Baekjoon</a:t>
              </a:r>
              <a:r>
                <a:rPr lang="en-US" altLang="ko-KR" i="1" dirty="0">
                  <a:latin typeface="LG Smart UI SemiBold" panose="020B0700000101010101" pitchFamily="50" charset="-127"/>
                  <a:ea typeface="LG Smart UI SemiBold" panose="020B0700000101010101" pitchFamily="50" charset="-127"/>
                </a:rPr>
                <a:t> Best Conference </a:t>
              </a:r>
              <a:r>
                <a:rPr lang="en-US" altLang="ko-KR" i="1" dirty="0">
                  <a:solidFill>
                    <a:schemeClr val="accent5"/>
                  </a:solidFill>
                  <a:latin typeface="LG Smart UI SemiBold" panose="020B0700000101010101" pitchFamily="50" charset="-127"/>
                  <a:ea typeface="LG Smart UI SemiBold" panose="020B0700000101010101" pitchFamily="50" charset="-127"/>
                </a:rPr>
                <a:t>2021 Winter</a:t>
              </a:r>
              <a:endParaRPr lang="ko-KR" altLang="en-US" i="1" dirty="0">
                <a:solidFill>
                  <a:schemeClr val="accent5"/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endParaRP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A2D13D6-89E0-4182-AAA6-BED888000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987" y="1867432"/>
              <a:ext cx="1203655" cy="120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50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72085" cy="2533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골프는 타수가 적으면 적을 수록 좋은 것처럼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글자 수가 적으면 적을 수록 좋다는 점에서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Code Golf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라고도 한다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이걸 왜 해요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탭에서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 먹으면 기분이 좋음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75E767C-9292-48EE-82A0-4C18BD18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202" y="1914769"/>
            <a:ext cx="6342020" cy="45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82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3663182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배열에서 최솟값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최댓값을 구하고 싶다면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D42DBFE-7D5E-4F8D-BC8F-543334EB7A25}"/>
              </a:ext>
            </a:extLst>
          </p:cNvPr>
          <p:cNvSpPr/>
          <p:nvPr/>
        </p:nvSpPr>
        <p:spPr>
          <a:xfrm>
            <a:off x="4345354" y="3285392"/>
            <a:ext cx="3501292" cy="7483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$0=    # get min</a:t>
            </a:r>
          </a:p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$-1=   # get max</a:t>
            </a:r>
          </a:p>
        </p:txBody>
      </p:sp>
    </p:spTree>
    <p:extLst>
      <p:ext uri="{BB962C8B-B14F-4D97-AF65-F5344CB8AC3E}">
        <p14:creationId xmlns:p14="http://schemas.microsoft.com/office/powerpoint/2010/main" val="6924313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200086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배열에서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중복값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제거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8C12ED3-5965-4B41-905C-6C0DA8576F32}"/>
              </a:ext>
            </a:extLst>
          </p:cNvPr>
          <p:cNvSpPr/>
          <p:nvPr/>
        </p:nvSpPr>
        <p:spPr>
          <a:xfrm>
            <a:off x="4345354" y="3429000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.|    # .&amp; is also valid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272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436298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참일 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"YES",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거짓일 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"NO"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출력하는 문제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8C12ED3-5965-4B41-905C-6C0DA8576F32}"/>
              </a:ext>
            </a:extLst>
          </p:cNvPr>
          <p:cNvSpPr/>
          <p:nvPr/>
        </p:nvSpPr>
        <p:spPr>
          <a:xfrm>
            <a:off x="4345354" y="3429000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"YES""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NO"if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    # 11 bytes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618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436298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참일 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"YES",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거짓일 때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"NO"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출력하는 문제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8C12ED3-5965-4B41-905C-6C0DA8576F32}"/>
              </a:ext>
            </a:extLst>
          </p:cNvPr>
          <p:cNvSpPr/>
          <p:nvPr/>
        </p:nvSpPr>
        <p:spPr>
          <a:xfrm>
            <a:off x="4345354" y="3429000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"YESNO"3/=     # 10 bytes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940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516199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온라인 저지의 특성을 이용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(e.g. "1 3 5"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출력해야 할 때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7533658-BA59-4EC8-8CCB-EA12D9EFA533}"/>
              </a:ext>
            </a:extLst>
          </p:cNvPr>
          <p:cNvSpPr/>
          <p:nvPr/>
        </p:nvSpPr>
        <p:spPr>
          <a:xfrm>
            <a:off x="4345354" y="3285392"/>
            <a:ext cx="3501292" cy="7483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3 5]' '*   # No</a:t>
            </a:r>
          </a:p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3 5]n*     # Yes</a:t>
            </a:r>
          </a:p>
        </p:txBody>
      </p:sp>
    </p:spTree>
    <p:extLst>
      <p:ext uri="{BB962C8B-B14F-4D97-AF65-F5344CB8AC3E}">
        <p14:creationId xmlns:p14="http://schemas.microsoft.com/office/powerpoint/2010/main" val="16527930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490682" cy="388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Short Coding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이란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탄생 배경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기초 문법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약간의 기술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라이브코딩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낳은 괴물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951961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라이브코딩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F16F2-6A22-4833-B483-B58113CACE97}"/>
              </a:ext>
            </a:extLst>
          </p:cNvPr>
          <p:cNvSpPr txBox="1"/>
          <p:nvPr/>
        </p:nvSpPr>
        <p:spPr>
          <a:xfrm>
            <a:off x="812612" y="2124075"/>
            <a:ext cx="3307316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tio.run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 들어가서 뭔가 보여주기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65682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490682" cy="388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Short Coding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이란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탄생 배경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기초 문법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약간의 기술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라이브코딩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낳은 괴물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446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GolfScript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가 낳은 괴물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45C9F-C06B-45CF-B500-BE9D1BD8EA28}"/>
              </a:ext>
            </a:extLst>
          </p:cNvPr>
          <p:cNvSpPr txBox="1"/>
          <p:nvPr/>
        </p:nvSpPr>
        <p:spPr>
          <a:xfrm>
            <a:off x="812612" y="2124075"/>
            <a:ext cx="3457998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2"/>
              </a:rPr>
              <a:t>gs2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언어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무려 언어 이름마저 줄였다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82726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GolfScript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가 낳은 괴물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45C9F-C06B-45CF-B500-BE9D1BD8EA28}"/>
              </a:ext>
            </a:extLst>
          </p:cNvPr>
          <p:cNvSpPr txBox="1"/>
          <p:nvPr/>
        </p:nvSpPr>
        <p:spPr>
          <a:xfrm>
            <a:off x="812612" y="2124075"/>
            <a:ext cx="9063700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2"/>
              </a:rPr>
              <a:t>gs2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언어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무려 언어 이름마저 줄였다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~`!@#$+-*/%|&amp;^{}'"[]\:;&lt;&gt;=,.?()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 개수 한계를 해결하기 위해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\x0a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부터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\x77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까지 모두 명령어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85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72085" cy="294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골프는 타수가 적으면 적을 수록 좋은 것처럼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글자 수가 적으면 적을 수록 좋다는 점에서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Code Golf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라고도 한다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이걸 왜 해요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탭에서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 먹으면 기분이 좋음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뭔가 계속 줄어드는 게 재밌음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FEEA14-200F-4A0E-8DC5-2D1D38D2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08" y="3176670"/>
            <a:ext cx="7013005" cy="33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6882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GolfScript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가 낳은 괴물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45C9F-C06B-45CF-B500-BE9D1BD8EA28}"/>
              </a:ext>
            </a:extLst>
          </p:cNvPr>
          <p:cNvSpPr txBox="1"/>
          <p:nvPr/>
        </p:nvSpPr>
        <p:spPr>
          <a:xfrm>
            <a:off x="812612" y="2124075"/>
            <a:ext cx="9063700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2"/>
              </a:rPr>
              <a:t>gs2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언어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무려 언어 이름마저 줄였다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~`!@#$+-*/%|&amp;^{}'"[]\:;&lt;&gt;=,.?()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 개수 한계를 해결하기 위해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\x0a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부터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\x77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까지 모두 명령어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소수인지 확인하는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is-prime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(\x6a),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최대공약수를 구하는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gcd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(\x3c)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등이 준비되어 있음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464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GolfScript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가 낳은 괴물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45C9F-C06B-45CF-B500-BE9D1BD8EA28}"/>
              </a:ext>
            </a:extLst>
          </p:cNvPr>
          <p:cNvSpPr txBox="1"/>
          <p:nvPr/>
        </p:nvSpPr>
        <p:spPr>
          <a:xfrm>
            <a:off x="812612" y="2124075"/>
            <a:ext cx="9063700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2"/>
              </a:rPr>
              <a:t>gs2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언어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무려 언어 이름마저 줄였다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~`!@#$+-*/%|&amp;^{}'"[]\:;&lt;&gt;=,.?()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 개수 한계를 해결하기 위해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\x0a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부터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\x77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까지 모두 명령어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소수인지 확인하는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is-prime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(\x6a),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최대공약수를 구하는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gcd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(\x3c)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등이 준비되어 있음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3"/>
              </a:rPr>
              <a:t>Anarchy Golf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사이트에서 사용 가능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2049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GolfScript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가 낳은 괴물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45C9F-C06B-45CF-B500-BE9D1BD8EA28}"/>
              </a:ext>
            </a:extLst>
          </p:cNvPr>
          <p:cNvSpPr txBox="1"/>
          <p:nvPr/>
        </p:nvSpPr>
        <p:spPr>
          <a:xfrm>
            <a:off x="812612" y="2124075"/>
            <a:ext cx="9063700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2"/>
              </a:rPr>
              <a:t>gs2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언어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무려 언어 이름마저 줄였다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~`!@#$+-*/%|&amp;^{}'"[]\:;&lt;&gt;=,.?()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 개수 한계를 해결하기 위해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\x0a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부터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\x77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까지 모두 명령어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소수인지 확인하는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is-prime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(\x6a),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최대공약수를 구하는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gcd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(\x3c)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등이 준비되어 있음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3"/>
              </a:rPr>
              <a:t>Anarchy Golf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사이트에서 사용 가능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00FCA9-996E-456B-A6B3-6DA02C32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462" y="465003"/>
            <a:ext cx="5876953" cy="59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753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GolfScript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가 낳은 괴물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45C9F-C06B-45CF-B500-BE9D1BD8EA28}"/>
              </a:ext>
            </a:extLst>
          </p:cNvPr>
          <p:cNvSpPr txBox="1"/>
          <p:nvPr/>
        </p:nvSpPr>
        <p:spPr>
          <a:xfrm>
            <a:off x="812612" y="2124075"/>
            <a:ext cx="9063700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2"/>
              </a:rPr>
              <a:t>gs2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언어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무려 언어 이름마저 줄였다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~`!@#$+-*/%|&amp;^{}'"[]\:;&lt;&gt;=,.?()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 개수 한계를 해결하기 위해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\x0a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부터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\x77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까지 모두 명령어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소수인지 확인하는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is-prime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(\x6a),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최대공약수를 구하는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gcd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명령어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(\x3c)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등이 준비되어 있음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hlinkClick r:id="rId3"/>
              </a:rPr>
              <a:t>Anarchy Golf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사이트에서 사용 가능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00FCA9-996E-456B-A6B3-6DA02C32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462" y="465003"/>
            <a:ext cx="5876953" cy="59279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A835085-25FD-4F7E-94CE-D79F9A728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873" y="1341656"/>
            <a:ext cx="3073988" cy="53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077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490682" cy="388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Short Coding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이란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탄생 배경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기초 문법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약간의 기술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라이브코딩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낳은 괴물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1398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마무리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2034A-87CB-4CD3-A6E2-79A8EA90C064}"/>
              </a:ext>
            </a:extLst>
          </p:cNvPr>
          <p:cNvSpPr txBox="1"/>
          <p:nvPr/>
        </p:nvSpPr>
        <p:spPr>
          <a:xfrm>
            <a:off x="812612" y="2124075"/>
            <a:ext cx="204735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봐 주셔서 감사합니다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3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72085" cy="3364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골프는 타수가 적으면 적을 수록 좋은 것처럼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글자 수가 적으면 적을 수록 좋다는 점에서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Code Golf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라고도 한다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이걸 왜 해요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탭에서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 먹으면 기분이 좋음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뭔가 계속 줄어드는 게 재밌음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머리 쓰고 싶을 때 하면 시간 잘 감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2050" name="Picture 2" descr="사진 설명이 없습니다.">
            <a:extLst>
              <a:ext uri="{FF2B5EF4-FFF2-40B4-BE49-F238E27FC236}">
                <a16:creationId xmlns:a16="http://schemas.microsoft.com/office/drawing/2014/main" id="{208ED1B8-FFCA-435A-B897-23D92117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77" y="2258646"/>
            <a:ext cx="6535805" cy="42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6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72085" cy="3780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골프는 타수가 적으면 적을 수록 좋은 것처럼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글자 수가 적으면 적을 수록 좋다는 점에서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Code Golf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라고도 한다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이걸 왜 해요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탭에서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 먹으면 기분이 좋음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뭔가 계속 줄어드는 게 재밌음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머리 쓰고 싶을 때 하면 시간 잘 감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이상한 문법을 잘 알게 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E79AFF6-DC8D-419B-BE2A-0F98BA4D3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179" y="2686050"/>
            <a:ext cx="3228975" cy="7429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64638CB-BB4C-4BE1-8D0E-9C1E79FF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428" y="3904860"/>
            <a:ext cx="2276475" cy="4572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0D8E23D-D3DF-4B83-9AA4-EB1CC2C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425" y="4837920"/>
            <a:ext cx="36004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72085" cy="4195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골프는 타수가 적으면 적을 수록 좋은 것처럼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글자 수가 적으면 적을 수록 좋다는 점에서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Code Golf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라고도 한다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이걸 왜 해요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탭에서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등 먹으면 기분이 좋음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뭔가 계속 줄어드는 게 재밌음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머리 쓰고 싶을 때 하면 시간 잘 감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이상한 문법을 잘 알게 됨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trike="sngStrike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strike="sngStrike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아니 할 수도 있지 왜 뭐</a:t>
            </a:r>
            <a:endParaRPr lang="en-US" altLang="ko-KR" strike="sngStrike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73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490682" cy="388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Short Coding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이란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탄생 배경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기초 문법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약간의 기술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라이브코딩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낳은 괴물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258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GolfScript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의 탄생 배경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834978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숏코딩의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숏코딩에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의한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위한 언어를 만들자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86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4400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GolfScript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의 탄생 배경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834978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숏코딩의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숏코딩에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의한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숏코딩을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위한 언어를 만들자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  <a:sym typeface="Wingdings" panose="05000000000000000000" pitchFamily="2" charset="2"/>
              </a:rPr>
              <a:t>골프스크립트 탄생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  <a:sym typeface="Wingdings" panose="05000000000000000000" pitchFamily="2" charset="2"/>
              </a:rPr>
              <a:t>!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684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490682" cy="388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Short Coding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이란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탄생 배경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기초 문법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약간의 기술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라이브코딩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낳은 괴물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61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31322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기본적으로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최대한 글자 수를 줄여야 하므로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하나의 연산자에 여러 가지 역할을 위임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06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발표자 소개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58854E5-7989-4152-B824-2A0F51934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630" y="2410986"/>
            <a:ext cx="2325954" cy="25622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5732660" cy="277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en-US" altLang="ko-KR" dirty="0">
                <a:solidFill>
                  <a:srgbClr val="F0904E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KOREATECH</a:t>
            </a:r>
            <a:r>
              <a:rPr lang="en-US" altLang="ko-KR" dirty="0">
                <a:solidFill>
                  <a:schemeClr val="accent4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컴퓨터공학부 졸업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(2015.03 ~ 2021.02)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오픈채팅방 그룹채팅 </a:t>
            </a:r>
            <a:r>
              <a:rPr lang="ko-KR" altLang="en-US" dirty="0" err="1">
                <a:latin typeface="LG Smart UI Bold" panose="020B0800000101010101" pitchFamily="50" charset="-127"/>
                <a:ea typeface="LG Smart UI Bold" panose="020B0800000101010101" pitchFamily="50" charset="-127"/>
              </a:rPr>
              <a:t>백준푸는방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완장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여러분을 </a:t>
            </a:r>
            <a:r>
              <a:rPr lang="ko-KR" altLang="en-US" sz="1100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강퇴로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sz="1100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혼내줄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수 있음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Baekjoon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Online Judge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15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위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브론즈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44.3% 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함유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ko-KR" altLang="en-US" dirty="0" err="1">
                <a:solidFill>
                  <a:schemeClr val="accent1"/>
                </a:solidFill>
                <a:latin typeface="LG Smart UI Bold" panose="020B0800000101010101" pitchFamily="50" charset="-127"/>
                <a:ea typeface="LG Smart UI Bold" panose="020B0800000101010101" pitchFamily="50" charset="-127"/>
              </a:rPr>
              <a:t>구름에듀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에서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년간 알고리즘 문제 출제 및 검수 활동 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 후 </a:t>
            </a:r>
            <a:r>
              <a:rPr lang="ko-KR" altLang="en-US" sz="1100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빤쓰런</a:t>
            </a:r>
            <a:r>
              <a:rPr lang="en-US" altLang="ko-KR" sz="11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백베콘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 발표</a:t>
            </a:r>
            <a:endParaRPr lang="en-US" altLang="ko-KR" sz="11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094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313220" cy="87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기본적으로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최대한 글자 수를 줄여야 하므로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하나의 연산자에 여러 가지 역할을 위임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제공되는 자료형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문자열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93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313220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기본적으로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최대한 글자 수를 줄여야 하므로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하나의 연산자에 여러 가지 역할을 위임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제공되는 자료형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문자열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 기반 언어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95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313220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기본적으로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최대한 글자 수를 줄여야 하므로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하나의 연산자에 여러 가지 역할을 위임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제공되는 자료형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문자열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 기반 언어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입력으로 들어온 것은 하나의 문자열로 취급되며 스택에 쌓임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1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313220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기본적으로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최대한 글자 수를 줄여야 하므로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하나의 연산자에 여러 가지 역할을 위임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제공되는 자료형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문자열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 기반 언어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입력으로 들어온 것은 하나의 문자열로 취급되며 스택에 쌓임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스택에 남아있는 것은 프로그램이 끝나면 자동으로 출력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831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313220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기본적으로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최대한 글자 수를 줄여야 하므로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하나의 연산자에 여러 가지 역할을 위임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제공되는 자료형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문자열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 기반 언어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입력으로 들어온 것은 하나의 문자열로 취급되며 스택에 쌓임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스택에 남아있는 것은 프로그램이 끝나면 자동으로 출력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36D6710-CB09-48CE-84F5-AF875875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70" y="333407"/>
            <a:ext cx="3721029" cy="28207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D509C6E-FB22-4408-BDED-3AC6482F1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170" y="3703813"/>
            <a:ext cx="3721029" cy="28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52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7938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6D03CA-684D-4469-A873-32274C8DF6EA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5~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316BC4F-7012-4591-87FD-9404DDD2ABA4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-6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97F59-9DDC-4577-BD90-1BEAE4ADF83D}"/>
              </a:ext>
            </a:extLst>
          </p:cNvPr>
          <p:cNvSpPr txBox="1"/>
          <p:nvPr/>
        </p:nvSpPr>
        <p:spPr>
          <a:xfrm>
            <a:off x="812612" y="2124075"/>
            <a:ext cx="3409908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정수에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bitwise not (N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은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-N-1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 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6980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7938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6D03CA-684D-4469-A873-32274C8DF6EA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"1 2+"~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316BC4F-7012-4591-87FD-9404DDD2ABA4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C5EB765-57EF-4A50-BE6B-5CEA7A3BF693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{1 2+}~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D8FA95-7CEC-4FC8-B95C-B9BAD6E6C7B8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BA2D4-0FB4-4D7A-AAD8-5C7770DCDED0}"/>
              </a:ext>
            </a:extLst>
          </p:cNvPr>
          <p:cNvSpPr txBox="1"/>
          <p:nvPr/>
        </p:nvSpPr>
        <p:spPr>
          <a:xfrm>
            <a:off x="812612" y="2124075"/>
            <a:ext cx="218842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문자열이나 블록을 평가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7535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7938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6D03CA-684D-4469-A873-32274C8DF6EA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3]~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316BC4F-7012-4591-87FD-9404DDD2ABA4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BA2D4-0FB4-4D7A-AAD8-5C7770DCDED0}"/>
              </a:ext>
            </a:extLst>
          </p:cNvPr>
          <p:cNvSpPr txBox="1"/>
          <p:nvPr/>
        </p:nvSpPr>
        <p:spPr>
          <a:xfrm>
            <a:off x="812612" y="2124075"/>
            <a:ext cx="1625766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 원소를 덤프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3353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38316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`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859EE-06DF-41A8-8107-C1706FD92F6F}"/>
              </a:ext>
            </a:extLst>
          </p:cNvPr>
          <p:cNvSpPr txBox="1"/>
          <p:nvPr/>
        </p:nvSpPr>
        <p:spPr>
          <a:xfrm>
            <a:off x="812612" y="2124075"/>
            <a:ext cx="2411238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~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역연산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결과는 문자열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7F99A4D-2D7E-45C7-B814-C3E02B6A108E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1`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27E4CD-C06C-44A3-A97D-2D046CC0D8C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"1"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B707928-A1C3-4D10-8D70-2164B1C3EF3C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[2] '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']`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CD51AC7-F97E-4D0B-970B-66D334ED110C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"[1 [2] \"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\"]"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97831BF-C0F8-443E-B239-8030CCDD5D08}"/>
              </a:ext>
            </a:extLst>
          </p:cNvPr>
          <p:cNvSpPr/>
          <p:nvPr/>
        </p:nvSpPr>
        <p:spPr>
          <a:xfrm>
            <a:off x="2743201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"1"`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734BF4C-4570-433C-A9E0-DADA9F3C3A2F}"/>
              </a:ext>
            </a:extLst>
          </p:cNvPr>
          <p:cNvSpPr/>
          <p:nvPr/>
        </p:nvSpPr>
        <p:spPr>
          <a:xfrm>
            <a:off x="2743201" y="505069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{1}`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5196DF0-46FE-416F-8274-FEDFAB2248A2}"/>
              </a:ext>
            </a:extLst>
          </p:cNvPr>
          <p:cNvSpPr/>
          <p:nvPr/>
        </p:nvSpPr>
        <p:spPr>
          <a:xfrm>
            <a:off x="7878096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"\"1\""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86BDF67-F5B7-4136-A348-FAAC7723855E}"/>
              </a:ext>
            </a:extLst>
          </p:cNvPr>
          <p:cNvSpPr/>
          <p:nvPr/>
        </p:nvSpPr>
        <p:spPr>
          <a:xfrm>
            <a:off x="7878096" y="505069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"{1}"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84428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2EC99-89FC-4478-BF1F-8335E2325EC0}"/>
              </a:ext>
            </a:extLst>
          </p:cNvPr>
          <p:cNvSpPr txBox="1"/>
          <p:nvPr/>
        </p:nvSpPr>
        <p:spPr>
          <a:xfrm>
            <a:off x="812612" y="2124075"/>
            <a:ext cx="269176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우리가 생각하는 그 부정 연산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550315C-C65E-4365-9B42-BC784ADD0E86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32!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8EFC19F-3E3B-4FDC-9CAB-6F1ABA70EC59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E3777AD-F27B-4894-B589-4BAD1BEBA311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{}!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75BA453-4276-430D-8B22-1A512D4591D7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C79AD49-E540-46FD-B7A5-0F2594E18E50}"/>
              </a:ext>
            </a:extLst>
          </p:cNvPr>
          <p:cNvSpPr/>
          <p:nvPr/>
        </p:nvSpPr>
        <p:spPr>
          <a:xfrm>
            <a:off x="2743201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"123"!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42D1B06-2BA8-410E-BFB1-DD0587027375}"/>
              </a:ext>
            </a:extLst>
          </p:cNvPr>
          <p:cNvSpPr/>
          <p:nvPr/>
        </p:nvSpPr>
        <p:spPr>
          <a:xfrm>
            <a:off x="7878096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490682" cy="388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Short Coding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이란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탄생 배경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기초 문법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약간의 기술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라이브코딩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낳은 괴물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4801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1045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\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B6D63-2FB4-4417-AD45-A761CB90FBD6}"/>
              </a:ext>
            </a:extLst>
          </p:cNvPr>
          <p:cNvSpPr txBox="1"/>
          <p:nvPr/>
        </p:nvSpPr>
        <p:spPr>
          <a:xfrm>
            <a:off x="812612" y="2124075"/>
            <a:ext cx="288252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스택의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 값을 맨 위로 이동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7A9D7A9-BC6C-40EF-891B-EA1A1CEBC8F7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 \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B99ACA1-B5FD-46FE-A88B-523B0220D5AF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1 3 2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17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1332416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@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833D7-6DDB-4E7F-B964-CA919FDF3999}"/>
              </a:ext>
            </a:extLst>
          </p:cNvPr>
          <p:cNvSpPr txBox="1"/>
          <p:nvPr/>
        </p:nvSpPr>
        <p:spPr>
          <a:xfrm>
            <a:off x="812612" y="2124075"/>
            <a:ext cx="288412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스택의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 값을 맨 위로 이동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3A6D20-1AFD-4E68-B11C-FD4B3336C3F5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 4 @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778C82A-EBE9-48D0-B78B-8E134E06F8D1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1 3 4 2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92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872355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D5DD6-DE04-49A2-9F2A-06FC2DF23FD8}"/>
              </a:ext>
            </a:extLst>
          </p:cNvPr>
          <p:cNvSpPr txBox="1"/>
          <p:nvPr/>
        </p:nvSpPr>
        <p:spPr>
          <a:xfrm>
            <a:off x="812612" y="2124075"/>
            <a:ext cx="2876108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스택의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 값을 맨 위로 복사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10D4B1-C10B-43EE-A785-7E21FAC8AF5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 1$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D68956-68E9-45D9-86FF-EAFC022C6D5A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1 2 3 2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4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872355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D5DD6-DE04-49A2-9F2A-06FC2DF23FD8}"/>
              </a:ext>
            </a:extLst>
          </p:cNvPr>
          <p:cNvSpPr txBox="1"/>
          <p:nvPr/>
        </p:nvSpPr>
        <p:spPr>
          <a:xfrm>
            <a:off x="812612" y="2124075"/>
            <a:ext cx="1217256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정렬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($ort)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10D4B1-C10B-43EE-A785-7E21FAC8AF5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[2 3 1 5]$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D68956-68E9-45D9-86FF-EAFC022C6D5A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5]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C53D650-F0CC-4B39-94B8-A7690986A056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dacb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'$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BB1B8B-B47D-42C0-94E4-4406C27F9FB6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abcd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3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872355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D5DD6-DE04-49A2-9F2A-06FC2DF23FD8}"/>
              </a:ext>
            </a:extLst>
          </p:cNvPr>
          <p:cNvSpPr txBox="1"/>
          <p:nvPr/>
        </p:nvSpPr>
        <p:spPr>
          <a:xfrm>
            <a:off x="812612" y="2124075"/>
            <a:ext cx="3318537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정렬 기준을 바꾸고 싶다면 블록 사용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410D4B1-C10B-43EE-A785-7E21FAC8AF5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[5 4 3 1 2]{-1*}$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D68956-68E9-45D9-86FF-EAFC022C6D5A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[5 4 3 2 1]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01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872355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#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4EBB9-014B-482C-BBBA-66D70B66EC33}"/>
              </a:ext>
            </a:extLst>
          </p:cNvPr>
          <p:cNvSpPr txBox="1"/>
          <p:nvPr/>
        </p:nvSpPr>
        <p:spPr>
          <a:xfrm>
            <a:off x="812612" y="2124075"/>
            <a:ext cx="2879314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꼴에 언어라고 주석 기능이 있음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5F03162-4ED6-492C-A246-BCDD7E66E495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10   # push 10 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3435A62-5113-4A63-9703-A1B47D27B305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59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09223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F9F01-2DD3-4E73-A950-7D158DD0B3D9}"/>
              </a:ext>
            </a:extLst>
          </p:cNvPr>
          <p:cNvSpPr txBox="1"/>
          <p:nvPr/>
        </p:nvSpPr>
        <p:spPr>
          <a:xfrm>
            <a:off x="812612" y="2124075"/>
            <a:ext cx="225254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앞에서 봤듯이 정수 덧셈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449135E-65E9-4EA1-B5EF-B61D9820EC21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 7+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ABDDC77-FD01-409E-9A27-BA34D084FC04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50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09223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F9F01-2DD3-4E73-A950-7D158DD0B3D9}"/>
              </a:ext>
            </a:extLst>
          </p:cNvPr>
          <p:cNvSpPr txBox="1"/>
          <p:nvPr/>
        </p:nvSpPr>
        <p:spPr>
          <a:xfrm>
            <a:off x="812612" y="2124075"/>
            <a:ext cx="206498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그 외에는 이어 붙이기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449135E-65E9-4EA1-B5EF-B61D9820EC21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'12'34+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ABDDC77-FD01-409E-9A27-BA34D084FC04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'1234'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48038BA-89C8-4ADC-93B6-9CC94931D771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'{1234}+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579AC86-44A3-49DE-A06A-38D464483308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 1234}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2832125-9345-4187-B39F-98EA506057E6}"/>
              </a:ext>
            </a:extLst>
          </p:cNvPr>
          <p:cNvSpPr/>
          <p:nvPr/>
        </p:nvSpPr>
        <p:spPr>
          <a:xfrm>
            <a:off x="2743201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3][4 5]+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432875F-5543-410A-9399-7BD5E8E5B534}"/>
              </a:ext>
            </a:extLst>
          </p:cNvPr>
          <p:cNvSpPr/>
          <p:nvPr/>
        </p:nvSpPr>
        <p:spPr>
          <a:xfrm>
            <a:off x="7878096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4 5]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18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6236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5083233-EB30-44D6-B3D4-FCCD766A741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2-3+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F78BBD-800C-4CAB-A450-0E0083BE7FF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1 -1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3FC53-4AC2-4287-BAD7-9406E66E8A5B}"/>
              </a:ext>
            </a:extLst>
          </p:cNvPr>
          <p:cNvSpPr txBox="1"/>
          <p:nvPr/>
        </p:nvSpPr>
        <p:spPr>
          <a:xfrm>
            <a:off x="812612" y="2124075"/>
            <a:ext cx="99899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 뺄셈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5E76B50-16B1-4634-A9E6-81142C7ACC54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2 -3+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B3CEA0E-5FB5-4240-876F-CFFDADDDF022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1 -1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0E0B55F-6CEA-4523-A982-84F64617BE8B}"/>
              </a:ext>
            </a:extLst>
          </p:cNvPr>
          <p:cNvSpPr/>
          <p:nvPr/>
        </p:nvSpPr>
        <p:spPr>
          <a:xfrm>
            <a:off x="2743201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2- 3+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1B84C99-A5A4-4D97-A0AB-6D5623DAAFC9}"/>
              </a:ext>
            </a:extLst>
          </p:cNvPr>
          <p:cNvSpPr/>
          <p:nvPr/>
        </p:nvSpPr>
        <p:spPr>
          <a:xfrm>
            <a:off x="7878096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60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6236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5083233-EB30-44D6-B3D4-FCCD766A741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[5 2 5 4 1 1][1 2]-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F78BBD-800C-4CAB-A450-0E0083BE7FF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[5 5 4]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3FC53-4AC2-4287-BAD7-9406E66E8A5B}"/>
              </a:ext>
            </a:extLst>
          </p:cNvPr>
          <p:cNvSpPr txBox="1"/>
          <p:nvPr/>
        </p:nvSpPr>
        <p:spPr>
          <a:xfrm>
            <a:off x="812612" y="2124075"/>
            <a:ext cx="238078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배열일 땐 원소 모두 제거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296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784737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글자 그대로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짧게 코딩하는 것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652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5373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ACCB6-B459-4C85-92BB-A3E10AAE441C}"/>
              </a:ext>
            </a:extLst>
          </p:cNvPr>
          <p:cNvSpPr txBox="1"/>
          <p:nvPr/>
        </p:nvSpPr>
        <p:spPr>
          <a:xfrm>
            <a:off x="812612" y="2124075"/>
            <a:ext cx="99899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 곱셈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1129BBD-E58D-446E-B5F5-9979F7C065BB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 4*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9E66D9A-D08A-484E-AD59-E45677813E2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8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24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5373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ACCB6-B459-4C85-92BB-A3E10AAE441C}"/>
              </a:ext>
            </a:extLst>
          </p:cNvPr>
          <p:cNvSpPr txBox="1"/>
          <p:nvPr/>
        </p:nvSpPr>
        <p:spPr>
          <a:xfrm>
            <a:off x="812612" y="2124075"/>
            <a:ext cx="2440092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블록을 특정 횟수만큼 실행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1129BBD-E58D-446E-B5F5-9979F7C065BB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 {2*} 5*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9E66D9A-D08A-484E-AD59-E45677813E2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64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82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5373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ACCB6-B459-4C85-92BB-A3E10AAE441C}"/>
              </a:ext>
            </a:extLst>
          </p:cNvPr>
          <p:cNvSpPr txBox="1"/>
          <p:nvPr/>
        </p:nvSpPr>
        <p:spPr>
          <a:xfrm>
            <a:off x="812612" y="2124075"/>
            <a:ext cx="206498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 또는 문자열 반복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1129BBD-E58D-446E-B5F5-9979F7C065BB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3]2*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9E66D9A-D08A-484E-AD59-E45677813E2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1 2 3]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F53D13-7F69-4F85-B767-DF09FB79069D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3'asdf'*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4DA0059-6EF1-4C50-8B1C-8BD575860036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asdfasdfasdf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88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5373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ACCB6-B459-4C85-92BB-A3E10AAE441C}"/>
              </a:ext>
            </a:extLst>
          </p:cNvPr>
          <p:cNvSpPr txBox="1"/>
          <p:nvPr/>
        </p:nvSpPr>
        <p:spPr>
          <a:xfrm>
            <a:off x="812612" y="2124075"/>
            <a:ext cx="53893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join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1129BBD-E58D-446E-B5F5-9979F7C065BB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3]','*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9E66D9A-D08A-484E-AD59-E45677813E2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"1,2,3"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DDFF9B0-F25E-474A-9CD9-6D352AC63AB0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3][4]*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1A4521-37EE-4DCC-8C4E-D0A8E0F8F8C0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4 2 4 3]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8E6A7DA-A3B4-4BE7-8C97-DC30081DCDEE}"/>
              </a:ext>
            </a:extLst>
          </p:cNvPr>
          <p:cNvSpPr/>
          <p:nvPr/>
        </p:nvSpPr>
        <p:spPr>
          <a:xfrm>
            <a:off x="2743201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'' '*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CB244CA-864E-405C-9F56-DEBFDAD7B72A}"/>
              </a:ext>
            </a:extLst>
          </p:cNvPr>
          <p:cNvSpPr/>
          <p:nvPr/>
        </p:nvSpPr>
        <p:spPr>
          <a:xfrm>
            <a:off x="7878096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"a s d f"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6AF11B-14A9-44E9-B0C1-A57687646FEF}"/>
              </a:ext>
            </a:extLst>
          </p:cNvPr>
          <p:cNvSpPr/>
          <p:nvPr/>
        </p:nvSpPr>
        <p:spPr>
          <a:xfrm>
            <a:off x="2743201" y="505069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[2] [3 [4 [5]]]]'-'*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35C327C-1EBE-4FE3-8876-F70445F91776}"/>
              </a:ext>
            </a:extLst>
          </p:cNvPr>
          <p:cNvSpPr/>
          <p:nvPr/>
        </p:nvSpPr>
        <p:spPr>
          <a:xfrm>
            <a:off x="7878096" y="505069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"1-\002-\003\004\005"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8759DD7-860F-4ED7-A183-E56DD17C4881}"/>
              </a:ext>
            </a:extLst>
          </p:cNvPr>
          <p:cNvSpPr/>
          <p:nvPr/>
        </p:nvSpPr>
        <p:spPr>
          <a:xfrm>
            <a:off x="2743201" y="566810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[2] [3 [4 [5]]]][6 7]*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BD6F206-105B-46F2-8BF0-538B1223AB31}"/>
              </a:ext>
            </a:extLst>
          </p:cNvPr>
          <p:cNvSpPr/>
          <p:nvPr/>
        </p:nvSpPr>
        <p:spPr>
          <a:xfrm>
            <a:off x="7878096" y="566810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6 7 2 6 7 3 [4 [5]]]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5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5373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ACCB6-B459-4C85-92BB-A3E10AAE441C}"/>
              </a:ext>
            </a:extLst>
          </p:cNvPr>
          <p:cNvSpPr txBox="1"/>
          <p:nvPr/>
        </p:nvSpPr>
        <p:spPr>
          <a:xfrm>
            <a:off x="812612" y="2124075"/>
            <a:ext cx="564578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fold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1129BBD-E58D-446E-B5F5-9979F7C065BB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4]{+}*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9E66D9A-D08A-484E-AD59-E45677813E2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DDFF9B0-F25E-474A-9CD9-6D352AC63AB0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'{+}*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1A4521-37EE-4DCC-8C4E-D0A8E0F8F8C0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414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19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1045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ADA976-EACA-4D0E-824F-7514D052B1FE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7 3 /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D66293-C090-431D-93A4-F683D636355E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F0779-5D51-4DA3-AF6B-B38D6EB06591}"/>
              </a:ext>
            </a:extLst>
          </p:cNvPr>
          <p:cNvSpPr txBox="1"/>
          <p:nvPr/>
        </p:nvSpPr>
        <p:spPr>
          <a:xfrm>
            <a:off x="812612" y="2124075"/>
            <a:ext cx="118654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 나눗셈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5376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1045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ADA976-EACA-4D0E-824F-7514D052B1FE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4 2 3 5][2 3]/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D66293-C090-431D-93A4-F683D636355E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[[1] [4] [5]]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F0779-5D51-4DA3-AF6B-B38D6EB06591}"/>
              </a:ext>
            </a:extLst>
          </p:cNvPr>
          <p:cNvSpPr txBox="1"/>
          <p:nvPr/>
        </p:nvSpPr>
        <p:spPr>
          <a:xfrm>
            <a:off x="812612" y="2124075"/>
            <a:ext cx="192713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두 번째 배열로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split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465B423-EFE7-4427-8354-0B964BB405EC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'a s d f'' '/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BA3D114-88AC-400E-8D8A-D0168C6CAFA1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["a" "s" "d" "f"]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46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1045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ADA976-EACA-4D0E-824F-7514D052B1FE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4 5] 2/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D66293-C090-431D-93A4-F683D636355E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[[1 2] [3 4] [5]]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F0779-5D51-4DA3-AF6B-B38D6EB06591}"/>
              </a:ext>
            </a:extLst>
          </p:cNvPr>
          <p:cNvSpPr txBox="1"/>
          <p:nvPr/>
        </p:nvSpPr>
        <p:spPr>
          <a:xfrm>
            <a:off x="812612" y="2124075"/>
            <a:ext cx="2440092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특정한 크기로 그룹 나누기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3799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1045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ADA976-EACA-4D0E-824F-7514D052B1FE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 1 {50&lt;} {.@+} /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D66293-C090-431D-93A4-F683D636355E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34 [1 1 2 3 5 8 13 21 34]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F0779-5D51-4DA3-AF6B-B38D6EB06591}"/>
              </a:ext>
            </a:extLst>
          </p:cNvPr>
          <p:cNvSpPr txBox="1"/>
          <p:nvPr/>
        </p:nvSpPr>
        <p:spPr>
          <a:xfrm>
            <a:off x="812612" y="2124075"/>
            <a:ext cx="80502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unfold</a:t>
            </a:r>
          </a:p>
        </p:txBody>
      </p:sp>
    </p:spTree>
    <p:extLst>
      <p:ext uri="{BB962C8B-B14F-4D97-AF65-F5344CB8AC3E}">
        <p14:creationId xmlns:p14="http://schemas.microsoft.com/office/powerpoint/2010/main" val="1284825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1045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ADA976-EACA-4D0E-824F-7514D052B1FE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3]{1+}/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D66293-C090-431D-93A4-F683D636355E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2 3 4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F0779-5D51-4DA3-AF6B-B38D6EB06591}"/>
              </a:ext>
            </a:extLst>
          </p:cNvPr>
          <p:cNvSpPr txBox="1"/>
          <p:nvPr/>
        </p:nvSpPr>
        <p:spPr>
          <a:xfrm>
            <a:off x="812612" y="2124075"/>
            <a:ext cx="429636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배열의 각 원소에 대해 블록 실행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배열은 벗겨짐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69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784737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글자 그대로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짧게 코딩하는 것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04E29DC-AB75-4A1A-B40C-3BD25FC7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86" y="0"/>
            <a:ext cx="5725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67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113204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%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AFCE69C-E0B3-4961-B8B1-51083732D3F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7 3 %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02841E2-BC0B-4073-BEDC-9DC61F5829F9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3A11-61A1-496D-A214-5613DB89E96D}"/>
              </a:ext>
            </a:extLst>
          </p:cNvPr>
          <p:cNvSpPr txBox="1"/>
          <p:nvPr/>
        </p:nvSpPr>
        <p:spPr>
          <a:xfrm>
            <a:off x="812612" y="2124075"/>
            <a:ext cx="118654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 나머지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39159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113204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%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AFCE69C-E0B3-4961-B8B1-51083732D3F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assdfs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 's'%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02841E2-BC0B-4073-BEDC-9DC61F5829F9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["a" "df"]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3A11-61A1-496D-A214-5613DB89E96D}"/>
              </a:ext>
            </a:extLst>
          </p:cNvPr>
          <p:cNvSpPr txBox="1"/>
          <p:nvPr/>
        </p:nvSpPr>
        <p:spPr>
          <a:xfrm>
            <a:off x="812612" y="2124075"/>
            <a:ext cx="3454792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두 번째 배열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split(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빈 결과는 제거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42B712-406F-43E1-A7F8-5E45D34D40E7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assdfs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 's'/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B4D0CC-D0E2-405B-93A5-467654F61224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["a" "" "df" ""]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03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113204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%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AFCE69C-E0B3-4961-B8B1-51083732D3F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4 5] 2%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02841E2-BC0B-4073-BEDC-9DC61F5829F9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3 5]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3A11-61A1-496D-A214-5613DB89E96D}"/>
              </a:ext>
            </a:extLst>
          </p:cNvPr>
          <p:cNvSpPr txBox="1"/>
          <p:nvPr/>
        </p:nvSpPr>
        <p:spPr>
          <a:xfrm>
            <a:off x="812612" y="2124075"/>
            <a:ext cx="200247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파이썬의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[::n]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과 동일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42B712-406F-43E1-A7F8-5E45D34D40E7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4 5] -1%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B4D0CC-D0E2-405B-93A5-467654F61224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[5 4 3 2 1]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73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113204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%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AFCE69C-E0B3-4961-B8B1-51083732D3F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3]{1+}%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02841E2-BC0B-4073-BEDC-9DC61F5829F9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[2 3 4]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3A11-61A1-496D-A214-5613DB89E96D}"/>
              </a:ext>
            </a:extLst>
          </p:cNvPr>
          <p:cNvSpPr txBox="1"/>
          <p:nvPr/>
        </p:nvSpPr>
        <p:spPr>
          <a:xfrm>
            <a:off x="812612" y="2124075"/>
            <a:ext cx="599844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2723812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8780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|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4983B36-923C-4AA3-8CB1-4ABF23A3DE75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 3 |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E4983E8-B4F2-445B-81BE-617BBD212CC2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7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BDE7A-8CD7-453B-B57E-1CC028316875}"/>
              </a:ext>
            </a:extLst>
          </p:cNvPr>
          <p:cNvSpPr txBox="1"/>
          <p:nvPr/>
        </p:nvSpPr>
        <p:spPr>
          <a:xfrm>
            <a:off x="812612" y="2124075"/>
            <a:ext cx="114922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bitwise or</a:t>
            </a:r>
          </a:p>
        </p:txBody>
      </p:sp>
    </p:spTree>
    <p:extLst>
      <p:ext uri="{BB962C8B-B14F-4D97-AF65-F5344CB8AC3E}">
        <p14:creationId xmlns:p14="http://schemas.microsoft.com/office/powerpoint/2010/main" val="3358465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8780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|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4983B36-923C-4AA3-8CB1-4ABF23A3DE75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3][2 3 4]|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E4983E8-B4F2-445B-81BE-617BBD212CC2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4]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BDE7A-8CD7-453B-B57E-1CC028316875}"/>
              </a:ext>
            </a:extLst>
          </p:cNvPr>
          <p:cNvSpPr txBox="1"/>
          <p:nvPr/>
        </p:nvSpPr>
        <p:spPr>
          <a:xfrm>
            <a:off x="812612" y="2124075"/>
            <a:ext cx="74732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합집합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5150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7174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&amp;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A8A846B-747D-4ED9-900B-25D36346E7D4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 3 &amp;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ED544DB-B6C3-4CDA-B676-73A964D717BF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80D39-5941-48D0-9036-E22A0C843B04}"/>
              </a:ext>
            </a:extLst>
          </p:cNvPr>
          <p:cNvSpPr txBox="1"/>
          <p:nvPr/>
        </p:nvSpPr>
        <p:spPr>
          <a:xfrm>
            <a:off x="812612" y="2124075"/>
            <a:ext cx="1293496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bitwise and</a:t>
            </a:r>
          </a:p>
        </p:txBody>
      </p:sp>
    </p:spTree>
    <p:extLst>
      <p:ext uri="{BB962C8B-B14F-4D97-AF65-F5344CB8AC3E}">
        <p14:creationId xmlns:p14="http://schemas.microsoft.com/office/powerpoint/2010/main" val="3562130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7174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&amp;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A8A846B-747D-4ED9-900B-25D36346E7D4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1 2 2][1 3]&amp;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ED544DB-B6C3-4CDA-B676-73A964D717BF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80D39-5941-48D0-9036-E22A0C843B04}"/>
              </a:ext>
            </a:extLst>
          </p:cNvPr>
          <p:cNvSpPr txBox="1"/>
          <p:nvPr/>
        </p:nvSpPr>
        <p:spPr>
          <a:xfrm>
            <a:off x="812612" y="2124075"/>
            <a:ext cx="74732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교집합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514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64953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^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28625-08E2-4347-BCB8-3BA5D7A2974F}"/>
              </a:ext>
            </a:extLst>
          </p:cNvPr>
          <p:cNvSpPr txBox="1"/>
          <p:nvPr/>
        </p:nvSpPr>
        <p:spPr>
          <a:xfrm>
            <a:off x="812612" y="2124075"/>
            <a:ext cx="1258678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bitwise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xor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6AF9E27-CF4B-4E89-B816-26772C2B8409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 3 ^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140086D-0B2C-4CA9-90A2-2A4ED1F51549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6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86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64953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^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28625-08E2-4347-BCB8-3BA5D7A2974F}"/>
              </a:ext>
            </a:extLst>
          </p:cNvPr>
          <p:cNvSpPr txBox="1"/>
          <p:nvPr/>
        </p:nvSpPr>
        <p:spPr>
          <a:xfrm>
            <a:off x="812612" y="2124075"/>
            <a:ext cx="112242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대칭차집합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6AF9E27-CF4B-4E89-B816-26772C2B8409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1 2 2][1 3]^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140086D-0B2C-4CA9-90A2-2A4ED1F51549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[2 3]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9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784737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글자 그대로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짧게 코딩하는 것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6CB1065-D8F2-4DD1-9176-D2D28AF6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90" y="1787785"/>
            <a:ext cx="7751975" cy="45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28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109517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{}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6449D-2F12-42A3-8F3F-11ABFFE1D7C8}"/>
              </a:ext>
            </a:extLst>
          </p:cNvPr>
          <p:cNvSpPr txBox="1"/>
          <p:nvPr/>
        </p:nvSpPr>
        <p:spPr>
          <a:xfrm>
            <a:off x="812612" y="2124075"/>
            <a:ext cx="4735592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 생성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 안의 내용은 그 자체로 평가되지 않음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5E804A7-43EC-4D70-B824-33D86B000E7E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{1 0/}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8815C1E-0E3E-49BC-BF27-9516B4DB5083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{1 0/}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08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63588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7495F-3814-4700-A447-588CC311955D}"/>
              </a:ext>
            </a:extLst>
          </p:cNvPr>
          <p:cNvSpPr txBox="1"/>
          <p:nvPr/>
        </p:nvSpPr>
        <p:spPr>
          <a:xfrm>
            <a:off x="812612" y="2124075"/>
            <a:ext cx="116499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raw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string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50CE2D-975C-4EDD-BFA9-F5DE6CD9537D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'\n'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CB3C08C-69B9-496E-83A6-6FEEB3661A3B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"\\n"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CF44862-03FA-4CDA-8DB8-37C5A4927370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' \' '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1B49F2E-C123-4193-95A9-92F618CB0AE6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 ' 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773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59155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90C7B-70BE-4F68-8099-FC263997FE48}"/>
              </a:ext>
            </a:extLst>
          </p:cNvPr>
          <p:cNvSpPr txBox="1"/>
          <p:nvPr/>
        </p:nvSpPr>
        <p:spPr>
          <a:xfrm>
            <a:off x="812612" y="2124075"/>
            <a:ext cx="1610634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escaped string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560595-ECFA-4C80-8782-B05CF6FDD4D0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"\n"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531007B-FE50-44C1-9DFA-6F032CF56515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"\n"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73B8AE1-5F11-4579-9085-1AE252F251DE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"\144"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319BA72-2E03-4DBA-8551-EB3588CEBAC8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"d"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25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1059906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[]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FC1E4-6169-4B87-8C8E-3EE5FB9D69C8}"/>
              </a:ext>
            </a:extLst>
          </p:cNvPr>
          <p:cNvSpPr txBox="1"/>
          <p:nvPr/>
        </p:nvSpPr>
        <p:spPr>
          <a:xfrm>
            <a:off x="812612" y="2124075"/>
            <a:ext cx="1000626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[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실행될 때 스택 사이즈를 내부적으로 표시하고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]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실행될 때 스택을 자름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스택이 작아질 때마다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[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는 적절히 이동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ACE997E-EFB7-4729-A8F8-A6461DAB1CF9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9732E78-7DDD-48BF-8845-035295F31ACC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922143-F9C1-47FB-AD49-72177C29217E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[]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3A3AD4-48BD-4AA2-84FC-B178AE1CA9D8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[]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88CA6A-5130-437F-8F71-1F3F9D8FC182}"/>
              </a:ext>
            </a:extLst>
          </p:cNvPr>
          <p:cNvSpPr/>
          <p:nvPr/>
        </p:nvSpPr>
        <p:spPr>
          <a:xfrm>
            <a:off x="2743201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[\]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A8D1F9C-0171-4C1F-8358-F0F02DEE4057}"/>
              </a:ext>
            </a:extLst>
          </p:cNvPr>
          <p:cNvSpPr/>
          <p:nvPr/>
        </p:nvSpPr>
        <p:spPr>
          <a:xfrm>
            <a:off x="7878096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951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2832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53602-537A-4767-A1C7-F94C0EBD4F94}"/>
              </a:ext>
            </a:extLst>
          </p:cNvPr>
          <p:cNvSpPr txBox="1"/>
          <p:nvPr/>
        </p:nvSpPr>
        <p:spPr>
          <a:xfrm>
            <a:off x="812612" y="2124075"/>
            <a:ext cx="212910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스택의 맨 위 값을 버림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DBD16D9-7671-4EBE-96CA-86639F951716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3;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DFF3878-DD21-4E4B-A34A-6DE3F45B5F35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091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31528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23704-D469-4626-B9BF-2CA12D107DCA}"/>
              </a:ext>
            </a:extLst>
          </p:cNvPr>
          <p:cNvSpPr txBox="1"/>
          <p:nvPr/>
        </p:nvSpPr>
        <p:spPr>
          <a:xfrm>
            <a:off x="812612" y="2124075"/>
            <a:ext cx="275588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스택의 맨 위 값을 변수에 할당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B2584A7-FA66-4063-8ECC-AF4078938664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1:a 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E53963E-058B-4928-A9BB-C07E81B9F07E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764EF19-BA81-40A8-A358-B30A25B2AA77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1:0;0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9BBC46E-72E2-4AB8-9034-106D83001E1E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999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0762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57337-83D2-4C5C-B5DA-31FA483DCFD5}"/>
              </a:ext>
            </a:extLst>
          </p:cNvPr>
          <p:cNvSpPr txBox="1"/>
          <p:nvPr/>
        </p:nvSpPr>
        <p:spPr>
          <a:xfrm>
            <a:off x="812612" y="2124075"/>
            <a:ext cx="206498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대소 또는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사전순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비교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DD1F305-21DD-406D-BFE9-B4AA81025E7D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 4 &lt;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87D8D7-FBAB-4D17-9707-ECEE3E289645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2A3BFE4-0768-408C-9EEB-30E30CADA60C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asdg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 &lt;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99658F1-38FF-481E-A860-F78858F93C0F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216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0762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57337-83D2-4C5C-B5DA-31FA483DCFD5}"/>
              </a:ext>
            </a:extLst>
          </p:cNvPr>
          <p:cNvSpPr txBox="1"/>
          <p:nvPr/>
        </p:nvSpPr>
        <p:spPr>
          <a:xfrm>
            <a:off x="812612" y="2124075"/>
            <a:ext cx="200247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파이썬의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[:n:]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과 동일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DD1F305-21DD-406D-BFE9-B4AA81025E7D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 2 &lt;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87D8D7-FBAB-4D17-9707-ECEE3E289645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2A3BFE4-0768-408C-9EEB-30E30CADA60C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-1 &lt;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99658F1-38FF-481E-A860-F78858F93C0F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916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0762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15F1C-7757-41B2-8262-ABAB4A9917F4}"/>
              </a:ext>
            </a:extLst>
          </p:cNvPr>
          <p:cNvSpPr txBox="1"/>
          <p:nvPr/>
        </p:nvSpPr>
        <p:spPr>
          <a:xfrm>
            <a:off x="812612" y="2124075"/>
            <a:ext cx="206498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대소 또는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사전순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비교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E55504-DD7C-4C80-9F8A-2ED4331E7529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 4 &gt;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2FB61A7-780C-48E2-B921-1B4B5B11B2B4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9AE059D-A75D-437D-A7DF-A77B23760984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asdg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 &gt;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FFC5030-8E5E-48DE-A9C2-2B5907E0231E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916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07621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15F1C-7757-41B2-8262-ABAB4A9917F4}"/>
              </a:ext>
            </a:extLst>
          </p:cNvPr>
          <p:cNvSpPr txBox="1"/>
          <p:nvPr/>
        </p:nvSpPr>
        <p:spPr>
          <a:xfrm>
            <a:off x="812612" y="2124075"/>
            <a:ext cx="200247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파이썬의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[n::]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와 동일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E55504-DD7C-4C80-9F8A-2ED4331E7529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 2 &gt;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2FB61A7-780C-48E2-B921-1B4B5B11B2B4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[3]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9AE059D-A75D-437D-A7DF-A77B23760984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} -1 &gt;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FFC5030-8E5E-48DE-A9C2-2B5907E0231E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{f}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7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784737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글자 그대로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짧게 코딩하는 것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2C5ADB9-B85B-44FD-BFFF-0783C98A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64" y="3466389"/>
            <a:ext cx="8893676" cy="23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255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09223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619B8-529A-43C2-B50D-1299FCB10315}"/>
              </a:ext>
            </a:extLst>
          </p:cNvPr>
          <p:cNvSpPr txBox="1"/>
          <p:nvPr/>
        </p:nvSpPr>
        <p:spPr>
          <a:xfrm>
            <a:off x="812612" y="2124075"/>
            <a:ext cx="99899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동등 비교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A79ECDA-A6F7-4E9B-8304-AAD71A112A11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 4 =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82F569E-5FF5-4EE0-92A6-60D469ECE866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0591DC-3879-4AE2-9552-A4B41E461560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=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EEDA7C4-AD24-43CF-B28F-4C0083FEF379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930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909223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619B8-529A-43C2-B50D-1299FCB10315}"/>
              </a:ext>
            </a:extLst>
          </p:cNvPr>
          <p:cNvSpPr txBox="1"/>
          <p:nvPr/>
        </p:nvSpPr>
        <p:spPr>
          <a:xfrm>
            <a:off x="812612" y="2124075"/>
            <a:ext cx="118654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인덱스 접근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A79ECDA-A6F7-4E9B-8304-AAD71A112A11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 2 =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82F569E-5FF5-4EE0-92A6-60D469ECE866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0591DC-3879-4AE2-9552-A4B41E461560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{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} -1 =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EEDA7C4-AD24-43CF-B28F-4C0083FEF379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102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584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2832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54131-9482-46F5-9D12-9FCF71CD1FFB}"/>
              </a:ext>
            </a:extLst>
          </p:cNvPr>
          <p:cNvSpPr txBox="1"/>
          <p:nvPr/>
        </p:nvSpPr>
        <p:spPr>
          <a:xfrm>
            <a:off x="812612" y="2124075"/>
            <a:ext cx="232467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0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부터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n-1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까지 배열 생성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43C2BDE-E9F0-4919-95E8-FCBBD2CFC303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10,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F8B81D8-52B4-42BE-A2FF-C72AEFD7EF6C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[0 1 2 3 4 5 6 7 8 9] 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274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2832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54131-9482-46F5-9D12-9FCF71CD1FFB}"/>
              </a:ext>
            </a:extLst>
          </p:cNvPr>
          <p:cNvSpPr txBox="1"/>
          <p:nvPr/>
        </p:nvSpPr>
        <p:spPr>
          <a:xfrm>
            <a:off x="812612" y="2124075"/>
            <a:ext cx="2815194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배열이나 문자열의 길이 구하기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43C2BDE-E9F0-4919-95E8-FCBBD2CFC303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3],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F8B81D8-52B4-42BE-A2FF-C72AEFD7EF6C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6F86AE5-137B-406D-BFDD-3DF107D73512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",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859ED1B-EF88-4392-8547-606D0A1817A9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4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021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28322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54131-9482-46F5-9D12-9FCF71CD1FFB}"/>
              </a:ext>
            </a:extLst>
          </p:cNvPr>
          <p:cNvSpPr txBox="1"/>
          <p:nvPr/>
        </p:nvSpPr>
        <p:spPr>
          <a:xfrm>
            <a:off x="812612" y="2124075"/>
            <a:ext cx="607730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배열의 각 원소에 대해 블록을 수행하여 결과가 참일 때만 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원본값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선택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43C2BDE-E9F0-4919-95E8-FCBBD2CFC303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10,{3%},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F8B81D8-52B4-42BE-A2FF-C72AEFD7EF6C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4 5 7 8]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755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31528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5C446-AF52-4B3F-B27E-0E37A247F072}"/>
              </a:ext>
            </a:extLst>
          </p:cNvPr>
          <p:cNvSpPr txBox="1"/>
          <p:nvPr/>
        </p:nvSpPr>
        <p:spPr>
          <a:xfrm>
            <a:off x="812612" y="2124075"/>
            <a:ext cx="212910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스택의 맨 위 값을 복사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7764B79-16EC-4FE8-8631-9658AC1B9362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1 2 3.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227EFD0-D991-4E74-91DB-A7257B299A29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1 2 3 3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521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23275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96F6-4A5A-48F5-8FFA-51AB1809C517}"/>
              </a:ext>
            </a:extLst>
          </p:cNvPr>
          <p:cNvSpPr txBox="1"/>
          <p:nvPr/>
        </p:nvSpPr>
        <p:spPr>
          <a:xfrm>
            <a:off x="812612" y="2124075"/>
            <a:ext cx="93487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거듭제곱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F2A384-AAD1-4E36-AAF2-BFC62E0F8E93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 8?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0FD1AB3-7C24-4F0C-B35A-A6E3591B28E0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256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53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23275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96F6-4A5A-48F5-8FFA-51AB1809C517}"/>
              </a:ext>
            </a:extLst>
          </p:cNvPr>
          <p:cNvSpPr txBox="1"/>
          <p:nvPr/>
        </p:nvSpPr>
        <p:spPr>
          <a:xfrm>
            <a:off x="812612" y="2124075"/>
            <a:ext cx="1813317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원소 인덱스 구하기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F2A384-AAD1-4E36-AAF2-BFC62E0F8E93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 [4 3 5 1] ?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0FD1AB3-7C24-4F0C-B35A-A6E3591B28E0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48E3984-B2E9-4793-9239-9F3DCD0A1139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[4 3 5 1] 9 ?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12C0728-9AD8-4F81-927A-2E01065576E2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-1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856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723275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96F6-4A5A-48F5-8FFA-51AB1809C517}"/>
              </a:ext>
            </a:extLst>
          </p:cNvPr>
          <p:cNvSpPr txBox="1"/>
          <p:nvPr/>
        </p:nvSpPr>
        <p:spPr>
          <a:xfrm>
            <a:off x="812612" y="2124075"/>
            <a:ext cx="3441968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처음으로 조건을 만족하는 원소 구하기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F2A384-AAD1-4E36-AAF2-BFC62E0F8E93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 4 5 6] {.* 20&gt;} ?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0FD1AB3-7C24-4F0C-B35A-A6E3591B28E0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334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19080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BEBCA-7B40-45FB-BFC4-95A2E940287E}"/>
              </a:ext>
            </a:extLst>
          </p:cNvPr>
          <p:cNvSpPr txBox="1"/>
          <p:nvPr/>
        </p:nvSpPr>
        <p:spPr>
          <a:xfrm>
            <a:off x="812612" y="2124075"/>
            <a:ext cx="72327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감소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A3AE0E-671C-4EC4-89A2-11C309F8D2D7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5(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3DD82F8-DBBF-4268-88E8-232956EA3AA0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4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3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72085" cy="1287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골프는 타수가 적으면 적을 수록 좋은 것처럼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글자 수가 적으면 적을 수록 좋다는 점에서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Code Golf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라고도 한다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9972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19080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BEBCA-7B40-45FB-BFC4-95A2E940287E}"/>
              </a:ext>
            </a:extLst>
          </p:cNvPr>
          <p:cNvSpPr txBox="1"/>
          <p:nvPr/>
        </p:nvSpPr>
        <p:spPr>
          <a:xfrm>
            <a:off x="812612" y="2124075"/>
            <a:ext cx="413286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배열의 첫번째 원소를 뽑아서 스택의 위에 쌓기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A3AE0E-671C-4EC4-89A2-11C309F8D2D7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3](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3DD82F8-DBBF-4268-88E8-232956EA3AA0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[2 3] 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537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20683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5986B-0CA1-4490-9440-01D9DA9ECC3D}"/>
              </a:ext>
            </a:extLst>
          </p:cNvPr>
          <p:cNvSpPr txBox="1"/>
          <p:nvPr/>
        </p:nvSpPr>
        <p:spPr>
          <a:xfrm>
            <a:off x="812612" y="2124075"/>
            <a:ext cx="72327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증가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B977A85-30ED-4DF8-AC23-731AD9C4BC70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5)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1C41112-577B-46F9-9CA2-FE5188DF4723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6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90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620683" cy="2032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6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5986B-0CA1-4490-9440-01D9DA9ECC3D}"/>
              </a:ext>
            </a:extLst>
          </p:cNvPr>
          <p:cNvSpPr txBox="1"/>
          <p:nvPr/>
        </p:nvSpPr>
        <p:spPr>
          <a:xfrm>
            <a:off x="812612" y="2124075"/>
            <a:ext cx="413286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배열의 마지막 원소를 뽑아서 스택의 위에 쌓기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B977A85-30ED-4DF8-AC23-731AD9C4BC70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 3])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1C41112-577B-46F9-9CA2-FE5188DF4723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2] 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549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666062"/>
            <a:ext cx="1047082" cy="3012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and</a:t>
            </a: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or</a:t>
            </a:r>
          </a:p>
          <a:p>
            <a:pPr>
              <a:lnSpc>
                <a:spcPct val="150000"/>
              </a:lnSpc>
            </a:pPr>
            <a:r>
              <a:rPr lang="en-US" altLang="ko-KR" sz="4400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xor</a:t>
            </a: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02C37-7A50-4AEE-92C5-0C105EBF9436}"/>
              </a:ext>
            </a:extLst>
          </p:cNvPr>
          <p:cNvSpPr txBox="1"/>
          <p:nvPr/>
        </p:nvSpPr>
        <p:spPr>
          <a:xfrm>
            <a:off x="812612" y="2124075"/>
            <a:ext cx="1582484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게으른 </a:t>
            </a:r>
            <a:r>
              <a:rPr lang="en-US" altLang="ko-KR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boolean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4E3AE54-128D-4139-A975-BA8BD1AB15AC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 {1 0/} or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E28779A-74B4-4286-9911-F55BB92991B3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6CE62F0-4149-4E3F-8A2C-0BEDE9776D7A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 {1 1+} and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0659296-E555-4F25-B5DC-3B3C912FA443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2EE4D64-920D-47B0-ACF3-1C5991B25C30}"/>
              </a:ext>
            </a:extLst>
          </p:cNvPr>
          <p:cNvSpPr/>
          <p:nvPr/>
        </p:nvSpPr>
        <p:spPr>
          <a:xfrm>
            <a:off x="2743201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 [3] 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xor</a:t>
            </a:r>
            <a:endParaRPr lang="en-US" altLang="ko-KR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948EBD-6AAC-4118-AC38-FB8E1142BB1E}"/>
              </a:ext>
            </a:extLst>
          </p:cNvPr>
          <p:cNvSpPr/>
          <p:nvPr/>
        </p:nvSpPr>
        <p:spPr>
          <a:xfrm>
            <a:off x="7878096" y="443327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[3]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421E88E-B9FE-4DCD-B613-4CB002CF460A}"/>
              </a:ext>
            </a:extLst>
          </p:cNvPr>
          <p:cNvSpPr/>
          <p:nvPr/>
        </p:nvSpPr>
        <p:spPr>
          <a:xfrm>
            <a:off x="2743201" y="505069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 [3] 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xor</a:t>
            </a:r>
            <a:endParaRPr lang="en-US" altLang="ko-KR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DFFD06C-4C11-49E0-B065-D5216E6FA50D}"/>
              </a:ext>
            </a:extLst>
          </p:cNvPr>
          <p:cNvSpPr/>
          <p:nvPr/>
        </p:nvSpPr>
        <p:spPr>
          <a:xfrm>
            <a:off x="7878096" y="505069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683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1325619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print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F6970-000F-48E2-A466-81443055E7D6}"/>
              </a:ext>
            </a:extLst>
          </p:cNvPr>
          <p:cNvSpPr txBox="1"/>
          <p:nvPr/>
        </p:nvSpPr>
        <p:spPr>
          <a:xfrm>
            <a:off x="812612" y="2124075"/>
            <a:ext cx="2146742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문자열로 변환 후 출력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35C86D3-D0CE-4D4C-B275-76223CBB3FF0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123 456 print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979A4E-211B-47AC-9752-C217956A051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456123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303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1249060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36BBF-8B8C-4746-8523-922256297FDB}"/>
              </a:ext>
            </a:extLst>
          </p:cNvPr>
          <p:cNvSpPr txBox="1"/>
          <p:nvPr/>
        </p:nvSpPr>
        <p:spPr>
          <a:xfrm>
            <a:off x="812612" y="2124075"/>
            <a:ext cx="304282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문자열로 변환 후 출력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개행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포함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A04CAA7-2823-4784-BA9C-9CC7822D8B68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123 456 puts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A7229D4-2EB4-4157-8E66-9897614AB194}"/>
              </a:ext>
            </a:extLst>
          </p:cNvPr>
          <p:cNvSpPr/>
          <p:nvPr/>
        </p:nvSpPr>
        <p:spPr>
          <a:xfrm>
            <a:off x="7878096" y="3198446"/>
            <a:ext cx="3501292" cy="7483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456</a:t>
            </a:r>
          </a:p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123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36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479618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p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85C3D4D-BA0A-4F86-91C3-66761C370582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asdf"puts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02A6258-ED5F-4813-9A91-D623E2160B5A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6C068-BE65-42B8-AE73-730EF9A0318F}"/>
              </a:ext>
            </a:extLst>
          </p:cNvPr>
          <p:cNvSpPr txBox="1"/>
          <p:nvPr/>
        </p:nvSpPr>
        <p:spPr>
          <a:xfrm>
            <a:off x="812612" y="2124075"/>
            <a:ext cx="400622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`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를 이용해 문자열로 변환 후 출력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(</a:t>
            </a: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개행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포함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1A61E9B-481D-4167-8FBE-8B12D016305E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asdf"p</a:t>
            </a:r>
            <a:endParaRPr lang="en-US" altLang="ko-KR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7657117-1052-43EA-BD68-D3EB2A8D3BA2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"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165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478016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A015C-6752-4633-A52A-EC525A4B8E22}"/>
              </a:ext>
            </a:extLst>
          </p:cNvPr>
          <p:cNvSpPr txBox="1"/>
          <p:nvPr/>
        </p:nvSpPr>
        <p:spPr>
          <a:xfrm>
            <a:off x="812612" y="2124075"/>
            <a:ext cx="55976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개행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CA99AFB-35D6-4E8C-B04D-5BE15F8593BB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123n 456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8BD2650-32C1-41C9-96F1-64D09F13FCF9}"/>
              </a:ext>
            </a:extLst>
          </p:cNvPr>
          <p:cNvSpPr/>
          <p:nvPr/>
        </p:nvSpPr>
        <p:spPr>
          <a:xfrm>
            <a:off x="7878096" y="3198446"/>
            <a:ext cx="3501292" cy="7483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123</a:t>
            </a:r>
          </a:p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456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628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1243161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rand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FF5FEF0-51B2-48EA-BE3E-382FC3846C81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 rand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6853E0-EFE6-4D35-9C27-48E514971776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CD624-E03E-4B39-8BA5-070E3E4A27FA}"/>
              </a:ext>
            </a:extLst>
          </p:cNvPr>
          <p:cNvSpPr txBox="1"/>
          <p:nvPr/>
        </p:nvSpPr>
        <p:spPr>
          <a:xfrm>
            <a:off x="812612" y="2124075"/>
            <a:ext cx="188545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0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부터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n-1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까지 난수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8128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779381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EBFBE-F236-4CDF-953A-CF7FE6B16CED}"/>
              </a:ext>
            </a:extLst>
          </p:cNvPr>
          <p:cNvSpPr txBox="1"/>
          <p:nvPr/>
        </p:nvSpPr>
        <p:spPr>
          <a:xfrm>
            <a:off x="812612" y="2124075"/>
            <a:ext cx="4338047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블록을 실행하고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pop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참이면 계속해서 반복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F5874FD-8B7D-48C8-89C2-041F23E839C1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5{1-..}do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124F10A-1D16-44CB-9F8F-111BF3D707A8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4 3 2 1 0 0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1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395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Short Coding </a:t>
            </a:r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이란</a:t>
            </a:r>
            <a:r>
              <a:rPr lang="en-US" altLang="ko-KR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?</a:t>
            </a:r>
            <a:endParaRPr lang="ko-KR" altLang="en-US" sz="3600" dirty="0"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4572085" cy="2118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골프는 타수가 적으면 적을 수록 좋은 것처럼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숏코딩은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 글자 수가 적으면 적을 수록 좋다는 점에서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Code Golf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라고도 한다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이걸 왜 해요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85148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655521"/>
            <a:ext cx="1401346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while</a:t>
            </a: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until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5AFB4-6CB5-4FB1-BA0A-CFF5D0869C89}"/>
              </a:ext>
            </a:extLst>
          </p:cNvPr>
          <p:cNvSpPr txBox="1"/>
          <p:nvPr/>
        </p:nvSpPr>
        <p:spPr>
          <a:xfrm>
            <a:off x="812612" y="2124075"/>
            <a:ext cx="531427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조건 블록을 실행하고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pop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하고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참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/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거짓이면 몸체 블록 실행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5B12773-8208-40E1-8A88-E111423A1835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5{.}{1-.}while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0BAF2E-9662-4CAD-9033-97E2229D5410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4 3 2 1 0 0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0940C2A-2B90-4246-89A4-F61B57915864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5{.}{1-.}until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3437E47-AB4A-4C9A-90AB-2ECBD92AB38D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5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268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514885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if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E3BC2-49C3-490C-BF96-100568B815FC}"/>
              </a:ext>
            </a:extLst>
          </p:cNvPr>
          <p:cNvSpPr txBox="1"/>
          <p:nvPr/>
        </p:nvSpPr>
        <p:spPr>
          <a:xfrm>
            <a:off x="812612" y="2124075"/>
            <a:ext cx="6102953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스택의 위에서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 값이 참이면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 값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,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거짓이면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번째 값을 실행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F6DD4B0-0C45-42E8-B8C5-E36DB83F4BA7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2 3 if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E36138-71EB-4475-9548-AC796E664FF4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B65EA1-AE0B-4C2F-BB90-29CA7731222C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 2 {1.} if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15A9CD0-C120-4EA1-85CA-FC9B32ED9E53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1 1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585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1008609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abs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8573-1ADE-414C-998B-0181A5947F99}"/>
              </a:ext>
            </a:extLst>
          </p:cNvPr>
          <p:cNvSpPr txBox="1"/>
          <p:nvPr/>
        </p:nvSpPr>
        <p:spPr>
          <a:xfrm>
            <a:off x="812612" y="2124075"/>
            <a:ext cx="74732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절댓값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3C0B7F8-D7ED-4A25-ACD7-D652C973DC57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-2 abs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F76BE4F-BBEE-4930-BEA9-2657C08B73B3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173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875561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zip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77731-277B-405A-90FF-E5A09AC5473C}"/>
              </a:ext>
            </a:extLst>
          </p:cNvPr>
          <p:cNvSpPr txBox="1"/>
          <p:nvPr/>
        </p:nvSpPr>
        <p:spPr>
          <a:xfrm>
            <a:off x="812612" y="2124075"/>
            <a:ext cx="2627642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전치행렬 구하는 과정과 유사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5FFAAA-B334-4FA0-913D-B63393D1A0F2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[[1 2 3][4 5 6][7 8 9]]zip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0D49385-F840-431D-8A5E-B0614DBCCB42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[[1 4 7][2 5 8][3 6 9]]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4D060D5-4DBB-4432-805D-34A05915B111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['asdf''1234']zip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8C8337E-FB82-420B-B928-A2A184F20D9F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["a1" "s2" "d3" "f4"]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584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기초 문법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1662469"/>
            <a:ext cx="1290738" cy="1997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4400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base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2E5A4-8A3E-43D0-AB95-50055A60FB6E}"/>
              </a:ext>
            </a:extLst>
          </p:cNvPr>
          <p:cNvSpPr txBox="1"/>
          <p:nvPr/>
        </p:nvSpPr>
        <p:spPr>
          <a:xfrm>
            <a:off x="812612" y="2124075"/>
            <a:ext cx="998991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진수 변환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DF3ABFD-856D-4B45-B66C-E2373092BFAE}"/>
              </a:ext>
            </a:extLst>
          </p:cNvPr>
          <p:cNvSpPr/>
          <p:nvPr/>
        </p:nvSpPr>
        <p:spPr>
          <a:xfrm>
            <a:off x="2743201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1 0] 2 base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3AAFF34-0E82-4286-BCFF-3246175E248B}"/>
              </a:ext>
            </a:extLst>
          </p:cNvPr>
          <p:cNvSpPr/>
          <p:nvPr/>
        </p:nvSpPr>
        <p:spPr>
          <a:xfrm>
            <a:off x="7878096" y="3198446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6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604CE06-6BE6-4AB4-9602-5220C4AEF438}"/>
              </a:ext>
            </a:extLst>
          </p:cNvPr>
          <p:cNvSpPr/>
          <p:nvPr/>
        </p:nvSpPr>
        <p:spPr>
          <a:xfrm>
            <a:off x="2743201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6 2 base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FAD38AA-8D95-45B5-AE15-4E98A09DF895}"/>
              </a:ext>
            </a:extLst>
          </p:cNvPr>
          <p:cNvSpPr/>
          <p:nvPr/>
        </p:nvSpPr>
        <p:spPr>
          <a:xfrm>
            <a:off x="7878096" y="3815861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[1 1 0]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613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목차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32B76-03C4-4BA6-AFEE-2FF5DC760507}"/>
              </a:ext>
            </a:extLst>
          </p:cNvPr>
          <p:cNvSpPr txBox="1"/>
          <p:nvPr/>
        </p:nvSpPr>
        <p:spPr>
          <a:xfrm>
            <a:off x="812612" y="2124075"/>
            <a:ext cx="2490682" cy="388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1. Short Coding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이란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2.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의 탄생 배경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3.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기초 문법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4. 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약간의 기술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5.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라이브코딩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6. </a:t>
            </a:r>
            <a:r>
              <a:rPr lang="en-US" altLang="ko-KR" dirty="0" err="1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GolfScript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가 낳은 괴물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7.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마무리</a:t>
            </a:r>
            <a:endParaRPr lang="en-US" altLang="ko-KR" dirty="0">
              <a:solidFill>
                <a:schemeClr val="bg1">
                  <a:lumMod val="75000"/>
                </a:schemeClr>
              </a:solidFill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79759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2252540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실수형으로 만드는 방법 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5DAE45-690D-47CA-AE22-3E0E5CD22665}"/>
              </a:ext>
            </a:extLst>
          </p:cNvPr>
          <p:cNvSpPr/>
          <p:nvPr/>
        </p:nvSpPr>
        <p:spPr>
          <a:xfrm>
            <a:off x="4345354" y="3429000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2.-1??./   # gen 1.0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706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315983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을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으로 만들고 싶을 경우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5DAE45-690D-47CA-AE22-3E0E5CD22665}"/>
              </a:ext>
            </a:extLst>
          </p:cNvPr>
          <p:cNvSpPr/>
          <p:nvPr/>
        </p:nvSpPr>
        <p:spPr>
          <a:xfrm>
            <a:off x="4345354" y="3429000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#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What do you think?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775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315983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을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으로 만들고 싶을 경우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5DAE45-690D-47CA-AE22-3E0E5CD22665}"/>
              </a:ext>
            </a:extLst>
          </p:cNvPr>
          <p:cNvSpPr/>
          <p:nvPr/>
        </p:nvSpPr>
        <p:spPr>
          <a:xfrm>
            <a:off x="4345354" y="3429000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0\-   # 3 bytes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581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99B37B-8199-476C-83A5-C4D5D68497F5}"/>
              </a:ext>
            </a:extLst>
          </p:cNvPr>
          <p:cNvSpPr txBox="1"/>
          <p:nvPr/>
        </p:nvSpPr>
        <p:spPr>
          <a:xfrm>
            <a:off x="438150" y="695325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약간의 기술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D568-A149-4751-BF36-1A85365CA367}"/>
              </a:ext>
            </a:extLst>
          </p:cNvPr>
          <p:cNvSpPr txBox="1"/>
          <p:nvPr/>
        </p:nvSpPr>
        <p:spPr>
          <a:xfrm>
            <a:off x="812612" y="2124075"/>
            <a:ext cx="3159839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정수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을 </a:t>
            </a:r>
            <a:r>
              <a:rPr lang="en-US" altLang="ko-KR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-N</a:t>
            </a:r>
            <a:r>
              <a:rPr lang="ko-KR" altLang="en-US" dirty="0">
                <a:latin typeface="LG Smart UI Regular" panose="020B0500000101010101" pitchFamily="50" charset="-127"/>
                <a:ea typeface="LG Smart UI Regular" panose="020B0500000101010101" pitchFamily="50" charset="-127"/>
              </a:rPr>
              <a:t>으로 만들고 싶을 경우</a:t>
            </a:r>
            <a:endParaRPr lang="en-US" altLang="ko-KR" dirty="0">
              <a:latin typeface="LG Smart UI Regular" panose="020B0500000101010101" pitchFamily="50" charset="-127"/>
              <a:ea typeface="LG Smart UI Regular" panose="020B05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35DAE45-690D-47CA-AE22-3E0E5CD22665}"/>
              </a:ext>
            </a:extLst>
          </p:cNvPr>
          <p:cNvSpPr/>
          <p:nvPr/>
        </p:nvSpPr>
        <p:spPr>
          <a:xfrm>
            <a:off x="4345354" y="3429000"/>
            <a:ext cx="3501292" cy="4611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~)    # 2 bytes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8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2801</Words>
  <Application>Microsoft Office PowerPoint</Application>
  <PresentationFormat>와이드스크린</PresentationFormat>
  <Paragraphs>665</Paragraphs>
  <Slides>115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115</vt:i4>
      </vt:variant>
    </vt:vector>
  </HeadingPairs>
  <TitlesOfParts>
    <vt:vector size="122" baseType="lpstr">
      <vt:lpstr>Arial</vt:lpstr>
      <vt:lpstr>LG Smart UI Regular</vt:lpstr>
      <vt:lpstr>맑은 고딕</vt:lpstr>
      <vt:lpstr>LG Smart UI Bold</vt:lpstr>
      <vt:lpstr>LG Smart UI SemiBold</vt:lpstr>
      <vt:lpstr>Consolas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 Daeseung</dc:creator>
  <cp:lastModifiedBy>Yun Daeseung</cp:lastModifiedBy>
  <cp:revision>43</cp:revision>
  <dcterms:created xsi:type="dcterms:W3CDTF">2021-12-07T14:43:55Z</dcterms:created>
  <dcterms:modified xsi:type="dcterms:W3CDTF">2021-12-26T03:37:18Z</dcterms:modified>
</cp:coreProperties>
</file>