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Raleway"/>
      <p:regular r:id="rId22"/>
      <p:bold r:id="rId23"/>
      <p:italic r:id="rId24"/>
      <p:boldItalic r:id="rId25"/>
    </p:embeddedFont>
    <p:embeddedFont>
      <p:font typeface="La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aleway-regular.fntdata"/><Relationship Id="rId21" Type="http://schemas.openxmlformats.org/officeDocument/2006/relationships/slide" Target="slides/slide16.xml"/><Relationship Id="rId24" Type="http://schemas.openxmlformats.org/officeDocument/2006/relationships/font" Target="fonts/Raleway-italic.fntdata"/><Relationship Id="rId23" Type="http://schemas.openxmlformats.org/officeDocument/2006/relationships/font" Target="fonts/Raleway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Lato-regular.fntdata"/><Relationship Id="rId25" Type="http://schemas.openxmlformats.org/officeDocument/2006/relationships/font" Target="fonts/Raleway-boldItalic.fntdata"/><Relationship Id="rId28" Type="http://schemas.openxmlformats.org/officeDocument/2006/relationships/font" Target="fonts/Lato-italic.fntdata"/><Relationship Id="rId27" Type="http://schemas.openxmlformats.org/officeDocument/2006/relationships/font" Target="fonts/La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eb164daa2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eb164daa2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eeb164daa2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eeb164daa2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eeb164daa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eeb164daa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eb164daa2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eeb164daa2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eb164daa2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eeb164daa2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eeb164daa2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eeb164daa2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eec7d3135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eec7d3135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eeb164daa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eeb164daa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eeb164daa2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eeb164daa2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eb164daa2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eb164daa2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eeb164daa2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eeb164daa2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eeb164daa2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eeb164daa2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eb164daa2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eb164daa2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eeb164daa2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eeb164daa2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eb164daa2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eeb164daa2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4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1</a:t>
            </a:r>
            <a:r>
              <a:rPr lang="ko"/>
              <a:t>인 앱 개발 여정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625" y="3172900"/>
            <a:ext cx="7688100" cy="123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김민</a:t>
            </a:r>
            <a:r>
              <a:rPr lang="ko"/>
              <a:t>영(</a:t>
            </a:r>
            <a:r>
              <a:rPr lang="ko"/>
              <a:t>냐하)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회계시스템 유지보수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개발 2년차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취미로 앱개발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4</a:t>
            </a:r>
            <a:r>
              <a:rPr lang="ko"/>
              <a:t>. 마케</a:t>
            </a:r>
            <a:r>
              <a:rPr lang="ko"/>
              <a:t>팅 &amp; 홍보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페이드 마케팅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컨텐츠 마케팅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바이럴 마케팅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4</a:t>
            </a:r>
            <a:r>
              <a:rPr lang="ko"/>
              <a:t>. 마케팅 &amp; 홍보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3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페이드 마케팅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구글애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즈, 메타 광고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4</a:t>
            </a:r>
            <a:r>
              <a:rPr lang="ko"/>
              <a:t>. 마케팅 &amp; 홍보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4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컨텐츠 마케팅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인스타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5300" y="1197100"/>
            <a:ext cx="1637275" cy="3438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4000" y="1197111"/>
            <a:ext cx="1637275" cy="343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10075" y="1197100"/>
            <a:ext cx="1833924" cy="338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4</a:t>
            </a:r>
            <a:r>
              <a:rPr lang="ko"/>
              <a:t>. 마케팅 &amp; 홍보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5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바이럴 마케팅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676" y="788250"/>
            <a:ext cx="2163711" cy="420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5</a:t>
            </a:r>
            <a:r>
              <a:rPr lang="ko"/>
              <a:t>. 피드백 &amp; 향</a:t>
            </a:r>
            <a:r>
              <a:rPr lang="ko"/>
              <a:t>후 목표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6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피드백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6200" y="498900"/>
            <a:ext cx="2953575" cy="453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5. 피드백 &amp; 향후 목표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7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향후 목표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DAU 3000천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B2C 플랫폼화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500" y="3868900"/>
            <a:ext cx="945000" cy="94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4399" y="3851274"/>
            <a:ext cx="980275" cy="98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8575" y="3959750"/>
            <a:ext cx="763301" cy="7633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7"/>
          <p:cNvCxnSpPr>
            <a:stCxn id="184" idx="3"/>
            <a:endCxn id="186" idx="1"/>
          </p:cNvCxnSpPr>
          <p:nvPr/>
        </p:nvCxnSpPr>
        <p:spPr>
          <a:xfrm>
            <a:off x="5132500" y="4341400"/>
            <a:ext cx="876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27"/>
          <p:cNvCxnSpPr>
            <a:stCxn id="185" idx="1"/>
            <a:endCxn id="186" idx="3"/>
          </p:cNvCxnSpPr>
          <p:nvPr/>
        </p:nvCxnSpPr>
        <p:spPr>
          <a:xfrm rot="10800000">
            <a:off x="6771999" y="4341411"/>
            <a:ext cx="752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9" name="Google Shape;18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8725" y="1609575"/>
            <a:ext cx="3823932" cy="198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감사합니</a:t>
            </a:r>
            <a:r>
              <a:rPr lang="ko"/>
              <a:t>다.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목차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1. 앱 개발 계기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2. 아이디어 &amp; 기획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3. 디자인 &amp; 개발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4. 마케팅 &amp; 홍보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5. 피드백 및 향후 목표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1. 앱 개발 계기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200" y="1322450"/>
            <a:ext cx="4420574" cy="370975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>
            <p:ph idx="1" type="subTitle"/>
          </p:nvPr>
        </p:nvSpPr>
        <p:spPr>
          <a:xfrm>
            <a:off x="729452" y="21450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4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프로그래밍 좀비 형을 만나다!</a:t>
            </a:r>
            <a:endParaRPr b="1" sz="4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2</a:t>
            </a:r>
            <a:r>
              <a:rPr lang="ko"/>
              <a:t>. 아이디</a:t>
            </a:r>
            <a:r>
              <a:rPr lang="ko"/>
              <a:t>어 &amp; 기획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 txBox="1"/>
          <p:nvPr>
            <p:ph idx="1" type="subTitle"/>
          </p:nvPr>
        </p:nvSpPr>
        <p:spPr>
          <a:xfrm>
            <a:off x="729450" y="2145000"/>
            <a:ext cx="7688100" cy="24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아이디어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관심사 + 기존 앱 + @로 붙이기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기획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기존 앱을 최대한 참고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기존 앱에 불편한 점들을 개선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2. 아이디어 &amp; 기획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/>
          <p:cNvSpPr txBox="1"/>
          <p:nvPr>
            <p:ph idx="1" type="subTitle"/>
          </p:nvPr>
        </p:nvSpPr>
        <p:spPr>
          <a:xfrm>
            <a:off x="729450" y="2145000"/>
            <a:ext cx="7688100" cy="24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아이디어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운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동, 먹는거(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관심사) 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인아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웃, fatsecret(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기존 앱)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비전으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로 음식 자동분석, 깔끔한 UI(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@로 붙이기)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기획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비전으로 자동 식단 분석 기능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정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말 깔끔한 UI로 만들기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2. 아이디어 &amp; 기획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900" y="1984875"/>
            <a:ext cx="1644425" cy="315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9351" y="1953538"/>
            <a:ext cx="1500577" cy="322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3054" y="1953546"/>
            <a:ext cx="1511947" cy="322130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/>
          <p:nvPr/>
        </p:nvSpPr>
        <p:spPr>
          <a:xfrm>
            <a:off x="2518763" y="4574500"/>
            <a:ext cx="674700" cy="37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Lato"/>
                <a:ea typeface="Lato"/>
                <a:cs typeface="Lato"/>
                <a:sym typeface="Lato"/>
              </a:rPr>
              <a:t>인아웃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4863356" y="4574500"/>
            <a:ext cx="993600" cy="37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Lato"/>
                <a:ea typeface="Lato"/>
                <a:cs typeface="Lato"/>
                <a:sym typeface="Lato"/>
              </a:rPr>
              <a:t>fatsecret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6910956" y="4574500"/>
            <a:ext cx="993600" cy="37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>
                <a:latin typeface="Lato"/>
                <a:ea typeface="Lato"/>
                <a:cs typeface="Lato"/>
                <a:sym typeface="Lato"/>
              </a:rPr>
              <a:t>fatsecret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3. 디자</a:t>
            </a:r>
            <a:r>
              <a:rPr lang="ko"/>
              <a:t>인 &amp; </a:t>
            </a:r>
            <a:r>
              <a:rPr lang="ko"/>
              <a:t>개발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9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디자인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깔끔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한 디자인 사용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개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발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최대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한 API를 이용하자!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3. 디자인 &amp; 개발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0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디자인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깔끔한 디자인 사용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7353" y="1041900"/>
            <a:ext cx="1756925" cy="366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0873" y="1004950"/>
            <a:ext cx="1756926" cy="3664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3. 디자인 &amp; 개발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ko"/>
              <a:t>	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 txBox="1"/>
          <p:nvPr>
            <p:ph idx="1" type="subTitle"/>
          </p:nvPr>
        </p:nvSpPr>
        <p:spPr>
          <a:xfrm>
            <a:off x="729450" y="2145000"/>
            <a:ext cx="7688100" cy="25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rabi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개발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alpha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최대한 빨</a:t>
            </a: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리 개발하자!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2" marL="1371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roman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Flutter -&gt; IOS, Android 동시에 개발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2" marL="1371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roman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Firebase -&gt; serverless 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93700" lvl="2" marL="13716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AutoNum type="romanLcPeriod"/>
            </a:pPr>
            <a:r>
              <a:rPr b="1" lang="ko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Chatgpt 사용</a:t>
            </a:r>
            <a:endParaRPr b="1" sz="2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