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74" r:id="rId3"/>
    <p:sldId id="273" r:id="rId4"/>
    <p:sldId id="275" r:id="rId5"/>
    <p:sldId id="276" r:id="rId6"/>
    <p:sldId id="278" r:id="rId7"/>
    <p:sldId id="279" r:id="rId8"/>
    <p:sldId id="280" r:id="rId9"/>
    <p:sldId id="281" r:id="rId10"/>
    <p:sldId id="283" r:id="rId11"/>
    <p:sldId id="277" r:id="rId12"/>
    <p:sldId id="258" r:id="rId13"/>
  </p:sldIdLst>
  <p:sldSz cx="18288000" cy="10287000"/>
  <p:notesSz cx="6858000" cy="9144000"/>
  <p:embeddedFontLst>
    <p:embeddedFont>
      <p:font typeface="윤고딕" panose="020B0600000101010101" charset="-127"/>
      <p:regular r:id="rId15"/>
    </p:embeddedFont>
    <p:embeddedFont>
      <p:font typeface="윤고딕 Bold" panose="020B0600000101010101" charset="-127"/>
      <p:regular r:id="rId16"/>
    </p:embeddedFont>
    <p:embeddedFont>
      <p:font typeface="윤고딕 Light" panose="020B0600000101010101" charset="-127"/>
      <p:regular r:id="rId17"/>
    </p:embeddedFont>
    <p:embeddedFont>
      <p:font typeface="Garet Light" panose="020B0600000101010101" charset="0"/>
      <p:regular r:id="rId18"/>
    </p:embeddedFont>
    <p:embeddedFont>
      <p:font typeface="Glacial Indifference" panose="020B0600000101010101" charset="0"/>
      <p:regular r:id="rId19"/>
    </p:embeddedFont>
    <p:embeddedFont>
      <p:font typeface="맑은 고딕" panose="020B0503020000020004" pitchFamily="50" charset="-127"/>
      <p:regular r:id="rId2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02" d="100"/>
          <a:sy n="102" d="100"/>
        </p:scale>
        <p:origin x="58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D2213F-719E-4855-8A0F-48C661EDFB95}" type="datetimeFigureOut">
              <a:rPr lang="ko-KR" altLang="en-US" smtClean="0"/>
              <a:t>2025-01-11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70BE71-EEA9-4E35-97B2-D13AC63DFA7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99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70BE71-EEA9-4E35-97B2-D13AC63DFA70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7087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microsoft.com/office/2007/relationships/media" Target="../media/media2.wmv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.png"/><Relationship Id="rId4" Type="http://schemas.openxmlformats.org/officeDocument/2006/relationships/video" Target="../media/media2.wmv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5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90868" y="10008764"/>
            <a:ext cx="18869735" cy="120011"/>
            <a:chOff x="0" y="0"/>
            <a:chExt cx="4969807" cy="316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9807" cy="31608"/>
            </a:xfrm>
            <a:custGeom>
              <a:avLst/>
              <a:gdLst/>
              <a:ahLst/>
              <a:cxnLst/>
              <a:rect l="l" t="t" r="r" b="b"/>
              <a:pathLst>
                <a:path w="4969807" h="31608">
                  <a:moveTo>
                    <a:pt x="0" y="0"/>
                  </a:moveTo>
                  <a:lnTo>
                    <a:pt x="4969807" y="0"/>
                  </a:lnTo>
                  <a:lnTo>
                    <a:pt x="4969807" y="31608"/>
                  </a:lnTo>
                  <a:lnTo>
                    <a:pt x="0" y="31608"/>
                  </a:lnTo>
                  <a:close/>
                </a:path>
              </a:pathLst>
            </a:custGeom>
            <a:solidFill>
              <a:srgbClr val="191919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969807" cy="79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007948" y="3382908"/>
            <a:ext cx="10272104" cy="3052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23"/>
              </a:lnSpc>
            </a:pPr>
            <a:r>
              <a:rPr lang="ko-KR" altLang="en-US" sz="10368" spc="-103" dirty="0" err="1">
                <a:solidFill>
                  <a:srgbClr val="19191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지잡대에서</a:t>
            </a:r>
            <a:endParaRPr lang="en-US" altLang="ko-KR" sz="10368" spc="-103" dirty="0">
              <a:solidFill>
                <a:srgbClr val="191919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ctr">
              <a:lnSpc>
                <a:spcPts val="11923"/>
              </a:lnSpc>
            </a:pPr>
            <a:r>
              <a:rPr lang="ko-KR" altLang="en-US" sz="10368" spc="-103" dirty="0">
                <a:solidFill>
                  <a:srgbClr val="19191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살아남기</a:t>
            </a:r>
            <a:endParaRPr lang="en-US" sz="10368" spc="-103" dirty="0">
              <a:solidFill>
                <a:srgbClr val="191919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700" y="8720382"/>
            <a:ext cx="2975952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9"/>
              </a:lnSpc>
              <a:spcBef>
                <a:spcPct val="0"/>
              </a:spcBef>
            </a:pPr>
            <a:r>
              <a:rPr lang="en-US" sz="2599" u="none" strike="noStrike" dirty="0">
                <a:solidFill>
                  <a:srgbClr val="191919"/>
                </a:solidFill>
                <a:latin typeface="Garet Light"/>
                <a:ea typeface="Garet Light"/>
                <a:cs typeface="Garet Light"/>
                <a:sym typeface="Garet Light"/>
              </a:rPr>
              <a:t>2025.01.07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639800" y="8720382"/>
            <a:ext cx="3619500" cy="5291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4475"/>
              </a:lnSpc>
              <a:spcBef>
                <a:spcPct val="0"/>
              </a:spcBef>
            </a:pPr>
            <a:r>
              <a:rPr lang="ko-KR" altLang="en-US" sz="3197" u="none" strike="noStrike" dirty="0">
                <a:solidFill>
                  <a:srgbClr val="191919"/>
                </a:solidFill>
                <a:latin typeface="윤고딕"/>
                <a:ea typeface="윤고딕"/>
                <a:cs typeface="윤고딕"/>
                <a:sym typeface="윤고딕"/>
              </a:rPr>
              <a:t>귀여운 단무지 </a:t>
            </a:r>
            <a:endParaRPr lang="en-US" sz="3197" u="none" strike="noStrike" dirty="0">
              <a:solidFill>
                <a:srgbClr val="191919"/>
              </a:solidFill>
              <a:latin typeface="윤고딕"/>
              <a:ea typeface="윤고딕"/>
              <a:cs typeface="윤고딕"/>
              <a:sym typeface="윤고딕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A9B07-34AC-E7A1-5F7A-A3A3DB38A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521570A-485A-0D70-5783-2B438D3927DB}"/>
              </a:ext>
            </a:extLst>
          </p:cNvPr>
          <p:cNvGrpSpPr/>
          <p:nvPr/>
        </p:nvGrpSpPr>
        <p:grpSpPr>
          <a:xfrm>
            <a:off x="-290868" y="10008764"/>
            <a:ext cx="18869735" cy="120011"/>
            <a:chOff x="0" y="0"/>
            <a:chExt cx="4969807" cy="3160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75CF9A3-2D69-FB31-AFD5-28421469D633}"/>
                </a:ext>
              </a:extLst>
            </p:cNvPr>
            <p:cNvSpPr/>
            <p:nvPr/>
          </p:nvSpPr>
          <p:spPr>
            <a:xfrm>
              <a:off x="0" y="0"/>
              <a:ext cx="4969807" cy="31608"/>
            </a:xfrm>
            <a:custGeom>
              <a:avLst/>
              <a:gdLst/>
              <a:ahLst/>
              <a:cxnLst/>
              <a:rect l="l" t="t" r="r" b="b"/>
              <a:pathLst>
                <a:path w="4969807" h="31608">
                  <a:moveTo>
                    <a:pt x="0" y="0"/>
                  </a:moveTo>
                  <a:lnTo>
                    <a:pt x="4969807" y="0"/>
                  </a:lnTo>
                  <a:lnTo>
                    <a:pt x="4969807" y="31608"/>
                  </a:lnTo>
                  <a:lnTo>
                    <a:pt x="0" y="31608"/>
                  </a:lnTo>
                  <a:close/>
                </a:path>
              </a:pathLst>
            </a:custGeom>
            <a:solidFill>
              <a:srgbClr val="191919"/>
            </a:solidFill>
            <a:ln w="19050" cap="sq">
              <a:solidFill>
                <a:srgbClr val="191919"/>
              </a:solidFill>
              <a:prstDash val="solid"/>
              <a:miter/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72E5400-A738-7F50-A1EF-864B47386C20}"/>
                </a:ext>
              </a:extLst>
            </p:cNvPr>
            <p:cNvSpPr txBox="1"/>
            <p:nvPr/>
          </p:nvSpPr>
          <p:spPr>
            <a:xfrm>
              <a:off x="0" y="-47625"/>
              <a:ext cx="4969807" cy="79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AutoShape 9">
            <a:extLst>
              <a:ext uri="{FF2B5EF4-FFF2-40B4-BE49-F238E27FC236}">
                <a16:creationId xmlns:a16="http://schemas.microsoft.com/office/drawing/2014/main" id="{5B56359C-FB8B-9817-9723-7B1DD7BA82CA}"/>
              </a:ext>
            </a:extLst>
          </p:cNvPr>
          <p:cNvSpPr/>
          <p:nvPr/>
        </p:nvSpPr>
        <p:spPr>
          <a:xfrm>
            <a:off x="0" y="828675"/>
            <a:ext cx="3276389" cy="0"/>
          </a:xfrm>
          <a:prstGeom prst="line">
            <a:avLst/>
          </a:prstGeom>
          <a:ln w="38100" cap="flat">
            <a:solidFill>
              <a:srgbClr val="19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46535E70-9AFB-044F-261E-091C8B4435F5}"/>
              </a:ext>
            </a:extLst>
          </p:cNvPr>
          <p:cNvSpPr txBox="1"/>
          <p:nvPr/>
        </p:nvSpPr>
        <p:spPr>
          <a:xfrm>
            <a:off x="1123950" y="944123"/>
            <a:ext cx="9848850" cy="776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89"/>
              </a:lnSpc>
              <a:spcBef>
                <a:spcPct val="0"/>
              </a:spcBef>
            </a:pPr>
            <a:r>
              <a:rPr lang="ko-KR" altLang="en-US" sz="4706" spc="-65" dirty="0" err="1">
                <a:solidFill>
                  <a:srgbClr val="191919"/>
                </a:solidFill>
                <a:latin typeface="윤고딕"/>
                <a:ea typeface="윤고딕"/>
                <a:cs typeface="윤고딕"/>
                <a:sym typeface="윤고딕"/>
              </a:rPr>
              <a:t>지잡대</a:t>
            </a:r>
            <a:r>
              <a:rPr lang="ko-KR" altLang="en-US" sz="4706" spc="-65" dirty="0">
                <a:solidFill>
                  <a:srgbClr val="191919"/>
                </a:solidFill>
                <a:latin typeface="윤고딕"/>
                <a:ea typeface="윤고딕"/>
                <a:cs typeface="윤고딕"/>
                <a:sym typeface="윤고딕"/>
              </a:rPr>
              <a:t> 논문 궁금하지 </a:t>
            </a:r>
            <a:r>
              <a:rPr lang="ko-KR" altLang="en-US" sz="4706" spc="-65" dirty="0" err="1">
                <a:solidFill>
                  <a:srgbClr val="191919"/>
                </a:solidFill>
                <a:latin typeface="윤고딕"/>
                <a:ea typeface="윤고딕"/>
                <a:cs typeface="윤고딕"/>
                <a:sym typeface="윤고딕"/>
              </a:rPr>
              <a:t>않니</a:t>
            </a:r>
            <a:r>
              <a:rPr lang="en-US" altLang="ko-KR" sz="4706" spc="-65" dirty="0">
                <a:solidFill>
                  <a:srgbClr val="191919"/>
                </a:solidFill>
                <a:latin typeface="윤고딕"/>
                <a:ea typeface="윤고딕"/>
                <a:cs typeface="윤고딕"/>
                <a:sym typeface="윤고딕"/>
              </a:rPr>
              <a:t>?</a:t>
            </a:r>
            <a:endParaRPr lang="en-US" sz="4706" spc="-65" dirty="0">
              <a:solidFill>
                <a:srgbClr val="191919"/>
              </a:solidFill>
              <a:latin typeface="윤고딕"/>
              <a:ea typeface="윤고딕"/>
              <a:cs typeface="윤고딕"/>
              <a:sym typeface="윤고딕"/>
            </a:endParaRPr>
          </a:p>
        </p:txBody>
      </p:sp>
      <p:pic>
        <p:nvPicPr>
          <p:cNvPr id="8" name="_x50742216" descr="EMB0000222051ff">
            <a:extLst>
              <a:ext uri="{FF2B5EF4-FFF2-40B4-BE49-F238E27FC236}">
                <a16:creationId xmlns:a16="http://schemas.microsoft.com/office/drawing/2014/main" id="{D11731EF-0007-CBD6-1B3E-E202DB261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800" y="419100"/>
            <a:ext cx="6019800" cy="896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표 9">
            <a:extLst>
              <a:ext uri="{FF2B5EF4-FFF2-40B4-BE49-F238E27FC236}">
                <a16:creationId xmlns:a16="http://schemas.microsoft.com/office/drawing/2014/main" id="{A1DC60DF-2207-871F-3B77-1E1C9BBF69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717742"/>
              </p:ext>
            </p:extLst>
          </p:nvPr>
        </p:nvGraphicFramePr>
        <p:xfrm>
          <a:off x="533400" y="6051265"/>
          <a:ext cx="7226968" cy="3283235"/>
        </p:xfrm>
        <a:graphic>
          <a:graphicData uri="http://schemas.openxmlformats.org/drawingml/2006/table">
            <a:tbl>
              <a:tblPr/>
              <a:tblGrid>
                <a:gridCol w="18070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70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70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56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6647">
                <a:tc>
                  <a:txBody>
                    <a:bodyPr/>
                    <a:lstStyle/>
                    <a:p>
                      <a:pPr marL="0" marR="0" lvl="3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800" b="1" kern="0" spc="0" dirty="0">
                          <a:solidFill>
                            <a:srgbClr val="000000"/>
                          </a:solidFill>
                          <a:effectLst/>
                          <a:latin typeface="윤고딕" panose="020B0600000101010101" charset="-127"/>
                          <a:ea typeface="윤고딕" panose="020B0600000101010101" charset="-127"/>
                        </a:rPr>
                        <a:t>성능</a:t>
                      </a:r>
                      <a:r>
                        <a:rPr lang="en-US" altLang="ko-KR" sz="2800" b="1" kern="0" spc="0" dirty="0">
                          <a:solidFill>
                            <a:srgbClr val="000000"/>
                          </a:solidFill>
                          <a:effectLst/>
                          <a:latin typeface="윤고딕" panose="020B0600000101010101" charset="-127"/>
                          <a:ea typeface="윤고딕" panose="020B0600000101010101" charset="-127"/>
                        </a:rPr>
                        <a:t>/</a:t>
                      </a:r>
                      <a:r>
                        <a:rPr lang="ko-KR" altLang="en-US" sz="2800" b="1" kern="0" spc="0" dirty="0">
                          <a:solidFill>
                            <a:srgbClr val="000000"/>
                          </a:solidFill>
                          <a:effectLst/>
                          <a:latin typeface="윤고딕" panose="020B0600000101010101" charset="-127"/>
                          <a:ea typeface="윤고딕" panose="020B0600000101010101" charset="-127"/>
                        </a:rPr>
                        <a:t>모델</a:t>
                      </a:r>
                      <a:endParaRPr lang="ko-KR" altLang="en-US" sz="2800" kern="0" spc="0" dirty="0">
                        <a:solidFill>
                          <a:srgbClr val="000000"/>
                        </a:solidFill>
                        <a:effectLst/>
                        <a:latin typeface="윤고딕" panose="020B0600000101010101" charset="-127"/>
                        <a:ea typeface="윤고딕" panose="020B0600000101010101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3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0" spc="0" dirty="0">
                          <a:solidFill>
                            <a:srgbClr val="000000"/>
                          </a:solidFill>
                          <a:effectLst/>
                          <a:latin typeface="윤고딕" panose="020B0600000101010101" charset="-127"/>
                          <a:ea typeface="윤고딕" panose="020B0600000101010101" charset="-127"/>
                        </a:rPr>
                        <a:t>MAE</a:t>
                      </a:r>
                      <a:endParaRPr lang="en-US" sz="2800" kern="0" spc="0" dirty="0">
                        <a:solidFill>
                          <a:srgbClr val="000000"/>
                        </a:solidFill>
                        <a:effectLst/>
                        <a:latin typeface="윤고딕" panose="020B0600000101010101" charset="-127"/>
                        <a:ea typeface="윤고딕" panose="020B0600000101010101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3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0" spc="0" dirty="0">
                          <a:solidFill>
                            <a:srgbClr val="000000"/>
                          </a:solidFill>
                          <a:effectLst/>
                          <a:latin typeface="윤고딕" panose="020B0600000101010101" charset="-127"/>
                          <a:ea typeface="윤고딕" panose="020B0600000101010101" charset="-127"/>
                        </a:rPr>
                        <a:t>MSE</a:t>
                      </a:r>
                      <a:endParaRPr lang="en-US" sz="2800" kern="0" spc="0" dirty="0">
                        <a:solidFill>
                          <a:srgbClr val="000000"/>
                        </a:solidFill>
                        <a:effectLst/>
                        <a:latin typeface="윤고딕" panose="020B0600000101010101" charset="-127"/>
                        <a:ea typeface="윤고딕" panose="020B0600000101010101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3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0" spc="0" dirty="0">
                          <a:solidFill>
                            <a:srgbClr val="000000"/>
                          </a:solidFill>
                          <a:effectLst/>
                          <a:latin typeface="윤고딕" panose="020B0600000101010101" charset="-127"/>
                          <a:ea typeface="윤고딕" panose="020B0600000101010101" charset="-127"/>
                        </a:rPr>
                        <a:t>RMSE</a:t>
                      </a:r>
                      <a:endParaRPr lang="en-US" sz="2800" kern="0" spc="0" dirty="0">
                        <a:solidFill>
                          <a:srgbClr val="000000"/>
                        </a:solidFill>
                        <a:effectLst/>
                        <a:latin typeface="윤고딕" panose="020B0600000101010101" charset="-127"/>
                        <a:ea typeface="윤고딕" panose="020B0600000101010101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6647">
                <a:tc>
                  <a:txBody>
                    <a:bodyPr/>
                    <a:lstStyle/>
                    <a:p>
                      <a:pPr marL="0" marR="0" lvl="3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0" spc="0" dirty="0">
                          <a:solidFill>
                            <a:srgbClr val="000000"/>
                          </a:solidFill>
                          <a:effectLst/>
                          <a:latin typeface="윤고딕" panose="020B0600000101010101" charset="-127"/>
                          <a:ea typeface="윤고딕" panose="020B0600000101010101" charset="-127"/>
                        </a:rPr>
                        <a:t>STSGCN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3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0" spc="0" dirty="0">
                          <a:solidFill>
                            <a:srgbClr val="000000"/>
                          </a:solidFill>
                          <a:effectLst/>
                          <a:latin typeface="윤고딕" panose="020B0600000101010101" charset="-127"/>
                          <a:ea typeface="윤고딕" panose="020B0600000101010101" charset="-127"/>
                        </a:rPr>
                        <a:t>1.8235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3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0" spc="0" dirty="0">
                          <a:solidFill>
                            <a:srgbClr val="000000"/>
                          </a:solidFill>
                          <a:effectLst/>
                          <a:latin typeface="윤고딕" panose="020B0600000101010101" charset="-127"/>
                          <a:ea typeface="윤고딕" panose="020B0600000101010101" charset="-127"/>
                        </a:rPr>
                        <a:t>118.9885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3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0" spc="0" dirty="0">
                          <a:solidFill>
                            <a:srgbClr val="000000"/>
                          </a:solidFill>
                          <a:effectLst/>
                          <a:latin typeface="윤고딕" panose="020B0600000101010101" charset="-127"/>
                          <a:ea typeface="윤고딕" panose="020B0600000101010101" charset="-127"/>
                        </a:rPr>
                        <a:t>10.9082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6647">
                <a:tc>
                  <a:txBody>
                    <a:bodyPr/>
                    <a:lstStyle/>
                    <a:p>
                      <a:pPr marL="0" marR="0" lvl="3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0" spc="0" dirty="0">
                          <a:solidFill>
                            <a:srgbClr val="000000"/>
                          </a:solidFill>
                          <a:effectLst/>
                          <a:latin typeface="윤고딕" panose="020B0600000101010101" charset="-127"/>
                          <a:ea typeface="윤고딕" panose="020B0600000101010101" charset="-127"/>
                        </a:rPr>
                        <a:t>AGCRN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3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0" spc="0" dirty="0">
                          <a:solidFill>
                            <a:srgbClr val="000000"/>
                          </a:solidFill>
                          <a:effectLst/>
                          <a:latin typeface="윤고딕" panose="020B0600000101010101" charset="-127"/>
                          <a:ea typeface="윤고딕" panose="020B0600000101010101" charset="-127"/>
                        </a:rPr>
                        <a:t>0.2264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3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0" spc="0" dirty="0">
                          <a:solidFill>
                            <a:srgbClr val="000000"/>
                          </a:solidFill>
                          <a:effectLst/>
                          <a:latin typeface="윤고딕" panose="020B0600000101010101" charset="-127"/>
                          <a:ea typeface="윤고딕" panose="020B0600000101010101" charset="-127"/>
                        </a:rPr>
                        <a:t>4.7394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3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0" spc="0" dirty="0">
                          <a:solidFill>
                            <a:srgbClr val="000000"/>
                          </a:solidFill>
                          <a:effectLst/>
                          <a:latin typeface="윤고딕" panose="020B0600000101010101" charset="-127"/>
                          <a:ea typeface="윤고딕" panose="020B0600000101010101" charset="-127"/>
                        </a:rPr>
                        <a:t>2.177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6647">
                <a:tc>
                  <a:txBody>
                    <a:bodyPr/>
                    <a:lstStyle/>
                    <a:p>
                      <a:pPr marL="0" marR="0" lvl="3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0" spc="0">
                          <a:solidFill>
                            <a:srgbClr val="000000"/>
                          </a:solidFill>
                          <a:effectLst/>
                          <a:latin typeface="윤고딕" panose="020B0600000101010101" charset="-127"/>
                          <a:ea typeface="윤고딕" panose="020B0600000101010101" charset="-127"/>
                        </a:rPr>
                        <a:t>MTGNN</a:t>
                      </a:r>
                      <a:endParaRPr lang="en-US" sz="2800" kern="0" spc="0">
                        <a:solidFill>
                          <a:srgbClr val="000000"/>
                        </a:solidFill>
                        <a:effectLst/>
                        <a:latin typeface="윤고딕" panose="020B0600000101010101" charset="-127"/>
                        <a:ea typeface="윤고딕" panose="020B0600000101010101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3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0" spc="0">
                          <a:solidFill>
                            <a:srgbClr val="000000"/>
                          </a:solidFill>
                          <a:effectLst/>
                          <a:latin typeface="윤고딕" panose="020B0600000101010101" charset="-127"/>
                          <a:ea typeface="윤고딕" panose="020B0600000101010101" charset="-127"/>
                        </a:rPr>
                        <a:t>0.0098</a:t>
                      </a:r>
                      <a:endParaRPr lang="en-US" sz="2800" kern="0" spc="0">
                        <a:solidFill>
                          <a:srgbClr val="000000"/>
                        </a:solidFill>
                        <a:effectLst/>
                        <a:latin typeface="윤고딕" panose="020B0600000101010101" charset="-127"/>
                        <a:ea typeface="윤고딕" panose="020B0600000101010101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3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0" spc="0" dirty="0">
                          <a:solidFill>
                            <a:srgbClr val="000000"/>
                          </a:solidFill>
                          <a:effectLst/>
                          <a:latin typeface="윤고딕" panose="020B0600000101010101" charset="-127"/>
                          <a:ea typeface="윤고딕" panose="020B0600000101010101" charset="-127"/>
                        </a:rPr>
                        <a:t>0.0019</a:t>
                      </a:r>
                      <a:endParaRPr lang="en-US" sz="2800" kern="0" spc="0" dirty="0">
                        <a:solidFill>
                          <a:srgbClr val="000000"/>
                        </a:solidFill>
                        <a:effectLst/>
                        <a:latin typeface="윤고딕" panose="020B0600000101010101" charset="-127"/>
                        <a:ea typeface="윤고딕" panose="020B0600000101010101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3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0" spc="0" dirty="0">
                          <a:solidFill>
                            <a:srgbClr val="000000"/>
                          </a:solidFill>
                          <a:effectLst/>
                          <a:latin typeface="윤고딕" panose="020B0600000101010101" charset="-127"/>
                          <a:ea typeface="윤고딕" panose="020B0600000101010101" charset="-127"/>
                        </a:rPr>
                        <a:t>0.0422</a:t>
                      </a:r>
                      <a:endParaRPr lang="en-US" sz="2800" kern="0" spc="0" dirty="0">
                        <a:solidFill>
                          <a:srgbClr val="000000"/>
                        </a:solidFill>
                        <a:effectLst/>
                        <a:latin typeface="윤고딕" panose="020B0600000101010101" charset="-127"/>
                        <a:ea typeface="윤고딕" panose="020B0600000101010101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6647">
                <a:tc>
                  <a:txBody>
                    <a:bodyPr/>
                    <a:lstStyle/>
                    <a:p>
                      <a:pPr marL="0" marR="0" lvl="3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0" spc="0" dirty="0" err="1">
                          <a:solidFill>
                            <a:srgbClr val="000000"/>
                          </a:solidFill>
                          <a:effectLst/>
                          <a:latin typeface="윤고딕" panose="020B0600000101010101" charset="-127"/>
                          <a:ea typeface="윤고딕" panose="020B0600000101010101" charset="-127"/>
                        </a:rPr>
                        <a:t>STMeta</a:t>
                      </a:r>
                      <a:endParaRPr lang="en-US" sz="2800" kern="0" spc="0" dirty="0">
                        <a:solidFill>
                          <a:srgbClr val="000000"/>
                        </a:solidFill>
                        <a:effectLst/>
                        <a:latin typeface="윤고딕" panose="020B0600000101010101" charset="-127"/>
                        <a:ea typeface="윤고딕" panose="020B0600000101010101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3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0" spc="0">
                          <a:solidFill>
                            <a:srgbClr val="000000"/>
                          </a:solidFill>
                          <a:effectLst/>
                          <a:latin typeface="윤고딕" panose="020B0600000101010101" charset="-127"/>
                          <a:ea typeface="윤고딕" panose="020B0600000101010101" charset="-127"/>
                        </a:rPr>
                        <a:t>0.2554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3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0" spc="0">
                          <a:solidFill>
                            <a:srgbClr val="000000"/>
                          </a:solidFill>
                          <a:effectLst/>
                          <a:latin typeface="윤고딕" panose="020B0600000101010101" charset="-127"/>
                          <a:ea typeface="윤고딕" panose="020B0600000101010101" charset="-127"/>
                        </a:rPr>
                        <a:t>1.7456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3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0" spc="0" dirty="0">
                          <a:solidFill>
                            <a:srgbClr val="000000"/>
                          </a:solidFill>
                          <a:effectLst/>
                          <a:latin typeface="윤고딕" panose="020B0600000101010101" charset="-127"/>
                          <a:ea typeface="윤고딕" panose="020B0600000101010101" charset="-127"/>
                        </a:rPr>
                        <a:t>1.3212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그림 4">
            <a:extLst>
              <a:ext uri="{FF2B5EF4-FFF2-40B4-BE49-F238E27FC236}">
                <a16:creationId xmlns:a16="http://schemas.microsoft.com/office/drawing/2014/main" id="{A7D91DCF-8C3D-C1DC-42BB-98BEF0470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287998"/>
            <a:ext cx="7315200" cy="2231755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B80570EA-D613-F8C8-2CDA-4F6E0E5A00B0}"/>
              </a:ext>
            </a:extLst>
          </p:cNvPr>
          <p:cNvSpPr/>
          <p:nvPr/>
        </p:nvSpPr>
        <p:spPr>
          <a:xfrm>
            <a:off x="8001000" y="6745626"/>
            <a:ext cx="3733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19100">
              <a:buClr>
                <a:schemeClr val="dk1"/>
              </a:buClr>
              <a:buSzPts val="3000"/>
              <a:buFont typeface="Noto Sans Symbols"/>
              <a:buChar char="▪"/>
            </a:pPr>
            <a:r>
              <a:rPr lang="en-US" altLang="ko-KR" sz="2000" dirty="0" err="1"/>
              <a:t>STMeta</a:t>
            </a:r>
            <a:r>
              <a:rPr lang="en-US" altLang="ko-KR" sz="2000" dirty="0"/>
              <a:t> </a:t>
            </a:r>
            <a:r>
              <a:rPr lang="ko-KR" altLang="en-US" sz="2000" dirty="0"/>
              <a:t>모델의 </a:t>
            </a:r>
            <a:r>
              <a:rPr lang="en-US" altLang="ko-KR" sz="2000" dirty="0"/>
              <a:t>test </a:t>
            </a:r>
            <a:r>
              <a:rPr lang="ko-KR" altLang="en-US" sz="2000" dirty="0"/>
              <a:t>결과를</a:t>
            </a:r>
            <a:br>
              <a:rPr lang="en-US" altLang="ko-KR" sz="2000" dirty="0"/>
            </a:br>
            <a:r>
              <a:rPr lang="ko-KR" altLang="en-US" sz="2000" dirty="0"/>
              <a:t>이미지로 나타낸 결과</a:t>
            </a:r>
            <a:endParaRPr lang="en-US" altLang="ko-KR" sz="2000" dirty="0"/>
          </a:p>
          <a:p>
            <a:pPr marL="457200" indent="-419100">
              <a:buClr>
                <a:schemeClr val="dk1"/>
              </a:buClr>
              <a:buSzPts val="3000"/>
              <a:buFont typeface="Noto Sans Symbols"/>
              <a:buChar char="▪"/>
            </a:pPr>
            <a:endParaRPr lang="en-US" altLang="ko-KR" sz="2000" dirty="0"/>
          </a:p>
          <a:p>
            <a:pPr marL="457200" indent="-419100">
              <a:buClr>
                <a:schemeClr val="dk1"/>
              </a:buClr>
              <a:buSzPts val="3000"/>
              <a:buFont typeface="Noto Sans Symbols"/>
              <a:buChar char="▪"/>
            </a:pPr>
            <a:r>
              <a:rPr lang="ko-KR" altLang="en-US" sz="2000" dirty="0"/>
              <a:t>파란색은 정답 데이터</a:t>
            </a:r>
            <a:r>
              <a:rPr lang="en-US" altLang="ko-KR" sz="2000" dirty="0"/>
              <a:t>(test),</a:t>
            </a:r>
            <a:br>
              <a:rPr lang="en-US" altLang="ko-KR" sz="2000" dirty="0"/>
            </a:br>
            <a:r>
              <a:rPr lang="ko-KR" altLang="en-US" sz="2000" dirty="0"/>
              <a:t>빨간색은 예측 결과</a:t>
            </a:r>
            <a:endParaRPr lang="en-US" altLang="ko-KR" sz="2000" dirty="0"/>
          </a:p>
          <a:p>
            <a:pPr marL="457200" indent="-419100">
              <a:buClr>
                <a:schemeClr val="dk1"/>
              </a:buClr>
              <a:buSzPts val="3000"/>
              <a:buFont typeface="Noto Sans Symbols"/>
              <a:buChar char="▪"/>
            </a:pPr>
            <a:endParaRPr lang="ko-KR" altLang="en-US" sz="2000" dirty="0"/>
          </a:p>
          <a:p>
            <a:pPr marL="457200" indent="-419100">
              <a:buClr>
                <a:schemeClr val="dk1"/>
              </a:buClr>
              <a:buSzPts val="3000"/>
              <a:buFont typeface="Noto Sans Symbols"/>
              <a:buChar char="▪"/>
            </a:pPr>
            <a:r>
              <a:rPr lang="ko-KR" altLang="en-US" sz="2000" dirty="0"/>
              <a:t>원이 클수록 군중 내 인파가</a:t>
            </a:r>
            <a:br>
              <a:rPr lang="en-US" altLang="ko-KR" sz="2000" dirty="0"/>
            </a:br>
            <a:r>
              <a:rPr lang="ko-KR" altLang="en-US" sz="2000" dirty="0"/>
              <a:t>많이 몰려있음을 나타냄</a:t>
            </a:r>
          </a:p>
          <a:p>
            <a:pPr marL="457200" indent="-419100">
              <a:buClr>
                <a:schemeClr val="dk1"/>
              </a:buClr>
              <a:buSzPts val="3000"/>
              <a:buFont typeface="Noto Sans Symbols"/>
              <a:buChar char="▪"/>
            </a:pPr>
            <a:endParaRPr lang="en-US" altLang="ko-KR" sz="20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621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15EE3-31B0-50CC-8267-EBF08DAD6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AF015B2-85FF-A71D-734F-A77DEB07CEDB}"/>
              </a:ext>
            </a:extLst>
          </p:cNvPr>
          <p:cNvGrpSpPr/>
          <p:nvPr/>
        </p:nvGrpSpPr>
        <p:grpSpPr>
          <a:xfrm>
            <a:off x="-290868" y="10008764"/>
            <a:ext cx="18869735" cy="120011"/>
            <a:chOff x="0" y="0"/>
            <a:chExt cx="4969807" cy="3160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BAF773C-09F3-702F-5512-6D9CE4F6B870}"/>
                </a:ext>
              </a:extLst>
            </p:cNvPr>
            <p:cNvSpPr/>
            <p:nvPr/>
          </p:nvSpPr>
          <p:spPr>
            <a:xfrm>
              <a:off x="0" y="0"/>
              <a:ext cx="4969807" cy="31608"/>
            </a:xfrm>
            <a:custGeom>
              <a:avLst/>
              <a:gdLst/>
              <a:ahLst/>
              <a:cxnLst/>
              <a:rect l="l" t="t" r="r" b="b"/>
              <a:pathLst>
                <a:path w="4969807" h="31608">
                  <a:moveTo>
                    <a:pt x="0" y="0"/>
                  </a:moveTo>
                  <a:lnTo>
                    <a:pt x="4969807" y="0"/>
                  </a:lnTo>
                  <a:lnTo>
                    <a:pt x="4969807" y="31608"/>
                  </a:lnTo>
                  <a:lnTo>
                    <a:pt x="0" y="31608"/>
                  </a:lnTo>
                  <a:close/>
                </a:path>
              </a:pathLst>
            </a:custGeom>
            <a:solidFill>
              <a:srgbClr val="191919"/>
            </a:solidFill>
            <a:ln w="19050" cap="sq">
              <a:solidFill>
                <a:srgbClr val="191919"/>
              </a:solidFill>
              <a:prstDash val="solid"/>
              <a:miter/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51F75F9-61A1-317F-6774-6477DC3AE088}"/>
                </a:ext>
              </a:extLst>
            </p:cNvPr>
            <p:cNvSpPr txBox="1"/>
            <p:nvPr/>
          </p:nvSpPr>
          <p:spPr>
            <a:xfrm>
              <a:off x="0" y="-47625"/>
              <a:ext cx="4969807" cy="79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75B4EA3B-6DEF-4CE8-1DEC-4BDC98B05A8E}"/>
              </a:ext>
            </a:extLst>
          </p:cNvPr>
          <p:cNvSpPr txBox="1"/>
          <p:nvPr/>
        </p:nvSpPr>
        <p:spPr>
          <a:xfrm>
            <a:off x="1070894" y="1947220"/>
            <a:ext cx="8073105" cy="569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7"/>
              </a:lnSpc>
              <a:spcBef>
                <a:spcPct val="0"/>
              </a:spcBef>
            </a:pPr>
            <a:r>
              <a:rPr lang="ko-KR" altLang="en-US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생각보다는 다닐 만했다</a:t>
            </a:r>
            <a:r>
              <a:rPr lang="en-US" altLang="ko-KR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~</a:t>
            </a:r>
            <a:r>
              <a:rPr lang="ko-KR" altLang="en-US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만</a:t>
            </a:r>
            <a:r>
              <a:rPr lang="en-US" altLang="ko-KR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..</a:t>
            </a:r>
            <a:endParaRPr lang="en-US" sz="3419" dirty="0">
              <a:solidFill>
                <a:srgbClr val="191919"/>
              </a:solidFill>
              <a:latin typeface="윤고딕 Light"/>
              <a:ea typeface="윤고딕 Light"/>
              <a:cs typeface="윤고딕 Light"/>
              <a:sym typeface="윤고딕 Light"/>
            </a:endParaRP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91A85A34-70B4-4DB1-4D80-4D211359C121}"/>
              </a:ext>
            </a:extLst>
          </p:cNvPr>
          <p:cNvSpPr/>
          <p:nvPr/>
        </p:nvSpPr>
        <p:spPr>
          <a:xfrm>
            <a:off x="0" y="828675"/>
            <a:ext cx="3276389" cy="0"/>
          </a:xfrm>
          <a:prstGeom prst="line">
            <a:avLst/>
          </a:prstGeom>
          <a:ln w="38100" cap="flat">
            <a:solidFill>
              <a:srgbClr val="19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20BE3D9-CCF1-9331-EEEB-B9552730CD0F}"/>
              </a:ext>
            </a:extLst>
          </p:cNvPr>
          <p:cNvSpPr txBox="1"/>
          <p:nvPr/>
        </p:nvSpPr>
        <p:spPr>
          <a:xfrm>
            <a:off x="1123950" y="944123"/>
            <a:ext cx="9848850" cy="776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89"/>
              </a:lnSpc>
              <a:spcBef>
                <a:spcPct val="0"/>
              </a:spcBef>
            </a:pPr>
            <a:r>
              <a:rPr lang="ko-KR" altLang="en-US" sz="4706" spc="-65" dirty="0" err="1">
                <a:solidFill>
                  <a:srgbClr val="191919"/>
                </a:solidFill>
                <a:latin typeface="윤고딕"/>
                <a:ea typeface="윤고딕"/>
                <a:cs typeface="윤고딕"/>
                <a:sym typeface="윤고딕"/>
              </a:rPr>
              <a:t>지잡대</a:t>
            </a:r>
            <a:r>
              <a:rPr lang="ko-KR" altLang="en-US" sz="4706" spc="-65" dirty="0">
                <a:solidFill>
                  <a:srgbClr val="191919"/>
                </a:solidFill>
                <a:latin typeface="윤고딕"/>
                <a:ea typeface="윤고딕"/>
                <a:cs typeface="윤고딕"/>
                <a:sym typeface="윤고딕"/>
              </a:rPr>
              <a:t> 후기</a:t>
            </a:r>
            <a:endParaRPr lang="en-US" sz="4706" spc="-65" dirty="0">
              <a:solidFill>
                <a:srgbClr val="191919"/>
              </a:solidFill>
              <a:latin typeface="윤고딕"/>
              <a:ea typeface="윤고딕"/>
              <a:cs typeface="윤고딕"/>
              <a:sym typeface="윤고딕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D7B89E-F668-9723-D553-CA08D129C245}"/>
              </a:ext>
            </a:extLst>
          </p:cNvPr>
          <p:cNvSpPr txBox="1"/>
          <p:nvPr/>
        </p:nvSpPr>
        <p:spPr>
          <a:xfrm>
            <a:off x="1045494" y="2697560"/>
            <a:ext cx="16404306" cy="73405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87"/>
              </a:lnSpc>
              <a:spcBef>
                <a:spcPct val="0"/>
              </a:spcBef>
            </a:pPr>
            <a:r>
              <a:rPr lang="ko-KR" altLang="en-US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장점</a:t>
            </a:r>
            <a:r>
              <a:rPr lang="en-US" altLang="ko-KR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: </a:t>
            </a:r>
            <a:r>
              <a:rPr lang="ko-KR" altLang="en-US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교수님들이 굉장히 친절하심</a:t>
            </a:r>
            <a:r>
              <a:rPr lang="en-US" altLang="ko-KR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.</a:t>
            </a:r>
          </a:p>
          <a:p>
            <a:pPr algn="l">
              <a:lnSpc>
                <a:spcPts val="4787"/>
              </a:lnSpc>
              <a:spcBef>
                <a:spcPct val="0"/>
              </a:spcBef>
            </a:pPr>
            <a:r>
              <a:rPr lang="ko-KR" altLang="en-US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단점</a:t>
            </a:r>
            <a:r>
              <a:rPr lang="en-US" altLang="ko-KR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 </a:t>
            </a:r>
          </a:p>
          <a:p>
            <a:pPr marL="514350" indent="-514350" algn="l">
              <a:lnSpc>
                <a:spcPts val="4787"/>
              </a:lnSpc>
              <a:spcBef>
                <a:spcPct val="0"/>
              </a:spcBef>
              <a:buFont typeface="+mj-lt"/>
              <a:buAutoNum type="arabicPeriod"/>
            </a:pPr>
            <a:r>
              <a:rPr lang="ko-KR" altLang="en-US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거리 멀어</a:t>
            </a:r>
            <a:r>
              <a:rPr lang="en-US" altLang="ko-KR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(</a:t>
            </a:r>
            <a:r>
              <a:rPr lang="ko-KR" altLang="en-US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통학 지옥</a:t>
            </a:r>
            <a:r>
              <a:rPr lang="en-US" altLang="ko-KR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)</a:t>
            </a:r>
          </a:p>
          <a:p>
            <a:pPr marL="514350" indent="-514350" algn="l">
              <a:lnSpc>
                <a:spcPts val="4787"/>
              </a:lnSpc>
              <a:spcBef>
                <a:spcPct val="0"/>
              </a:spcBef>
              <a:buFont typeface="+mj-lt"/>
              <a:buAutoNum type="arabicPeriod"/>
            </a:pPr>
            <a:r>
              <a:rPr lang="ko-KR" altLang="en-US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주변에 뭐가 없어</a:t>
            </a:r>
            <a:r>
              <a:rPr lang="en-US" altLang="ko-KR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(</a:t>
            </a:r>
            <a:r>
              <a:rPr lang="ko-KR" altLang="en-US" sz="3419" dirty="0" err="1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배달비</a:t>
            </a:r>
            <a:r>
              <a:rPr lang="ko-KR" altLang="en-US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 </a:t>
            </a:r>
            <a:r>
              <a:rPr lang="ko-KR" altLang="en-US" sz="3419" dirty="0" err="1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오천원부터</a:t>
            </a:r>
            <a:r>
              <a:rPr lang="ko-KR" altLang="en-US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 시작</a:t>
            </a:r>
            <a:r>
              <a:rPr lang="en-US" altLang="ko-KR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)</a:t>
            </a:r>
          </a:p>
          <a:p>
            <a:pPr marL="514350" indent="-514350" algn="l">
              <a:lnSpc>
                <a:spcPts val="4787"/>
              </a:lnSpc>
              <a:spcBef>
                <a:spcPct val="0"/>
              </a:spcBef>
              <a:buFont typeface="+mj-lt"/>
              <a:buAutoNum type="arabicPeriod"/>
            </a:pPr>
            <a:r>
              <a:rPr lang="ko-KR" altLang="en-US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행정 일처리가 굉장히 느려</a:t>
            </a:r>
            <a:endParaRPr lang="en-US" altLang="ko-KR" sz="3419" dirty="0">
              <a:solidFill>
                <a:srgbClr val="191919"/>
              </a:solidFill>
              <a:latin typeface="윤고딕 Light"/>
              <a:ea typeface="윤고딕 Light"/>
              <a:cs typeface="윤고딕 Light"/>
              <a:sym typeface="윤고딕 Light"/>
            </a:endParaRPr>
          </a:p>
          <a:p>
            <a:pPr marL="514350" indent="-514350" algn="l">
              <a:lnSpc>
                <a:spcPts val="4787"/>
              </a:lnSpc>
              <a:spcBef>
                <a:spcPct val="0"/>
              </a:spcBef>
              <a:buFont typeface="+mj-lt"/>
              <a:buAutoNum type="arabicPeriod"/>
            </a:pPr>
            <a:r>
              <a:rPr lang="ko-KR" altLang="en-US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에타 보면 맨날 싸워</a:t>
            </a:r>
            <a:r>
              <a:rPr lang="en-US" altLang="ko-KR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(</a:t>
            </a:r>
            <a:r>
              <a:rPr lang="ko-KR" altLang="en-US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아 </a:t>
            </a:r>
            <a:r>
              <a:rPr lang="ko-KR" altLang="en-US" sz="3419" dirty="0" err="1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이거시</a:t>
            </a:r>
            <a:r>
              <a:rPr lang="ko-KR" altLang="en-US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 </a:t>
            </a:r>
            <a:r>
              <a:rPr lang="ko-KR" altLang="en-US" sz="3419" dirty="0" err="1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와따시</a:t>
            </a:r>
            <a:r>
              <a:rPr lang="ko-KR" altLang="en-US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 수준</a:t>
            </a:r>
            <a:r>
              <a:rPr lang="en-US" altLang="ko-KR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..</a:t>
            </a:r>
            <a:r>
              <a:rPr lang="ko-KR" altLang="en-US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이런 </a:t>
            </a:r>
            <a:r>
              <a:rPr lang="ko-KR" altLang="en-US" sz="3419" dirty="0" err="1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생각들게</a:t>
            </a:r>
            <a:r>
              <a:rPr lang="ko-KR" altLang="en-US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 함</a:t>
            </a:r>
            <a:r>
              <a:rPr lang="en-US" altLang="ko-KR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)</a:t>
            </a:r>
          </a:p>
          <a:p>
            <a:pPr marL="514350" indent="-514350" algn="l">
              <a:lnSpc>
                <a:spcPts val="4787"/>
              </a:lnSpc>
              <a:spcBef>
                <a:spcPct val="0"/>
              </a:spcBef>
              <a:buFont typeface="+mj-lt"/>
              <a:buAutoNum type="arabicPeriod"/>
            </a:pPr>
            <a:r>
              <a:rPr lang="ko-KR" altLang="en-US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주변에 이상한 사람들 </a:t>
            </a:r>
            <a:r>
              <a:rPr lang="ko-KR" altLang="en-US" sz="3419" dirty="0" err="1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진짜진짜진짜</a:t>
            </a:r>
            <a:r>
              <a:rPr lang="ko-KR" altLang="en-US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 많아</a:t>
            </a:r>
            <a:endParaRPr lang="en-US" altLang="ko-KR" sz="3419" dirty="0">
              <a:solidFill>
                <a:srgbClr val="191919"/>
              </a:solidFill>
              <a:latin typeface="윤고딕 Light"/>
              <a:ea typeface="윤고딕 Light"/>
              <a:cs typeface="윤고딕 Light"/>
              <a:sym typeface="윤고딕 Light"/>
            </a:endParaRPr>
          </a:p>
          <a:p>
            <a:pPr marL="514350" indent="-514350" algn="l">
              <a:lnSpc>
                <a:spcPts val="4787"/>
              </a:lnSpc>
              <a:spcBef>
                <a:spcPct val="0"/>
              </a:spcBef>
              <a:buFont typeface="+mj-lt"/>
              <a:buAutoNum type="arabicPeriod"/>
            </a:pPr>
            <a:r>
              <a:rPr lang="ko-KR" altLang="en-US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그에 반해 멀쩡한 사람들이 </a:t>
            </a:r>
            <a:r>
              <a:rPr lang="ko-KR" altLang="en-US" sz="3419" dirty="0" err="1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진짜진짜진짜</a:t>
            </a:r>
            <a:r>
              <a:rPr lang="ko-KR" altLang="en-US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 적어</a:t>
            </a:r>
            <a:endParaRPr lang="en-US" altLang="ko-KR" sz="3419" dirty="0">
              <a:solidFill>
                <a:srgbClr val="191919"/>
              </a:solidFill>
              <a:latin typeface="윤고딕 Light"/>
              <a:ea typeface="윤고딕 Light"/>
              <a:cs typeface="윤고딕 Light"/>
              <a:sym typeface="윤고딕 Light"/>
            </a:endParaRPr>
          </a:p>
          <a:p>
            <a:pPr marL="514350" indent="-514350" algn="l">
              <a:lnSpc>
                <a:spcPts val="4787"/>
              </a:lnSpc>
              <a:spcBef>
                <a:spcPct val="0"/>
              </a:spcBef>
              <a:buFont typeface="+mj-lt"/>
              <a:buAutoNum type="arabicPeriod"/>
            </a:pPr>
            <a:r>
              <a:rPr lang="ko-KR" altLang="en-US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제일 큰 문제로 같이 프로젝트나 </a:t>
            </a:r>
            <a:r>
              <a:rPr lang="ko-KR" altLang="en-US" sz="3419" dirty="0" err="1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학업할</a:t>
            </a:r>
            <a:r>
              <a:rPr lang="ko-KR" altLang="en-US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 사람이 굉장히 적고 </a:t>
            </a:r>
            <a:r>
              <a:rPr lang="ko-KR" altLang="en-US" sz="3419" dirty="0" err="1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누구한테</a:t>
            </a:r>
            <a:r>
              <a:rPr lang="ko-KR" altLang="en-US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 배울 수도 없었어</a:t>
            </a:r>
            <a:endParaRPr lang="en-US" altLang="ko-KR" sz="3419" dirty="0">
              <a:solidFill>
                <a:srgbClr val="191919"/>
              </a:solidFill>
              <a:latin typeface="윤고딕 Light"/>
              <a:ea typeface="윤고딕 Light"/>
              <a:cs typeface="윤고딕 Light"/>
              <a:sym typeface="윤고딕 Light"/>
            </a:endParaRPr>
          </a:p>
          <a:p>
            <a:pPr marL="514350" indent="-514350" algn="l">
              <a:lnSpc>
                <a:spcPts val="4787"/>
              </a:lnSpc>
              <a:spcBef>
                <a:spcPct val="0"/>
              </a:spcBef>
              <a:buFont typeface="+mj-lt"/>
              <a:buAutoNum type="arabicPeriod"/>
            </a:pPr>
            <a:r>
              <a:rPr lang="ko-KR" altLang="en-US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솔직히 선택지가 없었다 연구실 안 들어가면 공부나 진로에 대해 도움이 되는 게 거의 없어</a:t>
            </a:r>
            <a:endParaRPr lang="en-US" altLang="ko-KR" sz="3419" dirty="0">
              <a:solidFill>
                <a:srgbClr val="191919"/>
              </a:solidFill>
              <a:latin typeface="윤고딕 Light"/>
              <a:ea typeface="윤고딕 Light"/>
              <a:cs typeface="윤고딕 Light"/>
              <a:sym typeface="윤고딕 Light"/>
            </a:endParaRPr>
          </a:p>
          <a:p>
            <a:pPr marL="514350" indent="-514350" algn="l">
              <a:lnSpc>
                <a:spcPts val="4787"/>
              </a:lnSpc>
              <a:spcBef>
                <a:spcPct val="0"/>
              </a:spcBef>
              <a:buFont typeface="+mj-lt"/>
              <a:buAutoNum type="arabicPeriod"/>
            </a:pPr>
            <a:r>
              <a:rPr lang="ko-KR" altLang="en-US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장비가 진짜 많이 구려</a:t>
            </a:r>
            <a:r>
              <a:rPr lang="en-US" altLang="ko-KR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(</a:t>
            </a:r>
            <a:r>
              <a:rPr lang="ko-KR" altLang="en-US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그래도 내 노트북보단 낫더라</a:t>
            </a:r>
            <a:r>
              <a:rPr lang="en-US" altLang="ko-KR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)</a:t>
            </a:r>
          </a:p>
          <a:p>
            <a:pPr marL="514350" indent="-514350" algn="l">
              <a:lnSpc>
                <a:spcPts val="4787"/>
              </a:lnSpc>
              <a:spcBef>
                <a:spcPct val="0"/>
              </a:spcBef>
              <a:buFont typeface="+mj-lt"/>
              <a:buAutoNum type="arabicPeriod"/>
            </a:pPr>
            <a:endParaRPr lang="en-US" altLang="ko-KR" sz="3419" dirty="0">
              <a:solidFill>
                <a:srgbClr val="191919"/>
              </a:solidFill>
              <a:latin typeface="윤고딕 Light"/>
              <a:ea typeface="윤고딕 Light"/>
              <a:cs typeface="윤고딕 Light"/>
              <a:sym typeface="윤고딕 Light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45F9B8FD-ADFD-7D59-BA7D-3FB6E9C95A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389" b="14445"/>
          <a:stretch/>
        </p:blipFill>
        <p:spPr>
          <a:xfrm>
            <a:off x="13563600" y="158225"/>
            <a:ext cx="4523485" cy="7254335"/>
          </a:xfrm>
          <a:prstGeom prst="rect">
            <a:avLst/>
          </a:prstGeom>
        </p:spPr>
      </p:pic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CDEF3C7E-43AF-E7D0-8D5E-649C45249A79}"/>
              </a:ext>
            </a:extLst>
          </p:cNvPr>
          <p:cNvCxnSpPr/>
          <p:nvPr/>
        </p:nvCxnSpPr>
        <p:spPr>
          <a:xfrm>
            <a:off x="6324600" y="5416550"/>
            <a:ext cx="70866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395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709183" y="4664028"/>
            <a:ext cx="6869633" cy="997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2"/>
              </a:lnSpc>
            </a:pPr>
            <a:r>
              <a:rPr lang="ko-KR" altLang="en-US" sz="6514" spc="-214" dirty="0">
                <a:solidFill>
                  <a:srgbClr val="191919"/>
                </a:solidFill>
                <a:latin typeface="윤고딕 Bold"/>
                <a:ea typeface="윤고딕 Bold"/>
                <a:cs typeface="윤고딕 Bold"/>
                <a:sym typeface="윤고딕 Bold"/>
              </a:rPr>
              <a:t>감사합니다</a:t>
            </a:r>
            <a:r>
              <a:rPr lang="en-US" altLang="ko-KR" sz="6514" spc="-214" dirty="0">
                <a:solidFill>
                  <a:srgbClr val="191919"/>
                </a:solidFill>
                <a:latin typeface="윤고딕 Bold"/>
                <a:ea typeface="윤고딕 Bold"/>
                <a:cs typeface="윤고딕 Bold"/>
                <a:sym typeface="윤고딕 Bold"/>
              </a:rPr>
              <a:t>.</a:t>
            </a:r>
            <a:endParaRPr lang="en-US" sz="6514" spc="-214" dirty="0">
              <a:solidFill>
                <a:srgbClr val="191919"/>
              </a:solidFill>
              <a:latin typeface="윤고딕 Bold"/>
              <a:ea typeface="윤고딕 Bold"/>
              <a:cs typeface="윤고딕 Bold"/>
              <a:sym typeface="윤고딕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290868" y="10008764"/>
            <a:ext cx="18869735" cy="120011"/>
            <a:chOff x="0" y="0"/>
            <a:chExt cx="4969807" cy="316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69807" cy="31608"/>
            </a:xfrm>
            <a:custGeom>
              <a:avLst/>
              <a:gdLst/>
              <a:ahLst/>
              <a:cxnLst/>
              <a:rect l="l" t="t" r="r" b="b"/>
              <a:pathLst>
                <a:path w="4969807" h="31608">
                  <a:moveTo>
                    <a:pt x="0" y="0"/>
                  </a:moveTo>
                  <a:lnTo>
                    <a:pt x="4969807" y="0"/>
                  </a:lnTo>
                  <a:lnTo>
                    <a:pt x="4969807" y="31608"/>
                  </a:lnTo>
                  <a:lnTo>
                    <a:pt x="0" y="31608"/>
                  </a:lnTo>
                  <a:close/>
                </a:path>
              </a:pathLst>
            </a:custGeom>
            <a:solidFill>
              <a:srgbClr val="191919"/>
            </a:solidFill>
            <a:ln w="19050" cap="sq">
              <a:solidFill>
                <a:srgbClr val="191919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969807" cy="79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DA0F6-37C7-FF59-F4D4-340967C7C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615B4BE-F79E-AC94-C4C5-CB11D72515FD}"/>
              </a:ext>
            </a:extLst>
          </p:cNvPr>
          <p:cNvGrpSpPr/>
          <p:nvPr/>
        </p:nvGrpSpPr>
        <p:grpSpPr>
          <a:xfrm>
            <a:off x="-290868" y="10008764"/>
            <a:ext cx="18869735" cy="120011"/>
            <a:chOff x="0" y="0"/>
            <a:chExt cx="4969807" cy="3160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1A051F8-E11D-E5DC-FE08-08D12F693F86}"/>
                </a:ext>
              </a:extLst>
            </p:cNvPr>
            <p:cNvSpPr/>
            <p:nvPr/>
          </p:nvSpPr>
          <p:spPr>
            <a:xfrm>
              <a:off x="0" y="0"/>
              <a:ext cx="4969807" cy="31608"/>
            </a:xfrm>
            <a:custGeom>
              <a:avLst/>
              <a:gdLst/>
              <a:ahLst/>
              <a:cxnLst/>
              <a:rect l="l" t="t" r="r" b="b"/>
              <a:pathLst>
                <a:path w="4969807" h="31608">
                  <a:moveTo>
                    <a:pt x="0" y="0"/>
                  </a:moveTo>
                  <a:lnTo>
                    <a:pt x="4969807" y="0"/>
                  </a:lnTo>
                  <a:lnTo>
                    <a:pt x="4969807" y="31608"/>
                  </a:lnTo>
                  <a:lnTo>
                    <a:pt x="0" y="31608"/>
                  </a:lnTo>
                  <a:close/>
                </a:path>
              </a:pathLst>
            </a:custGeom>
            <a:solidFill>
              <a:srgbClr val="191919"/>
            </a:solidFill>
            <a:ln w="19050" cap="sq">
              <a:solidFill>
                <a:srgbClr val="191919"/>
              </a:solidFill>
              <a:prstDash val="solid"/>
              <a:miter/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37E6DAF-A350-8798-87DA-E24DBA328F4E}"/>
                </a:ext>
              </a:extLst>
            </p:cNvPr>
            <p:cNvSpPr txBox="1"/>
            <p:nvPr/>
          </p:nvSpPr>
          <p:spPr>
            <a:xfrm>
              <a:off x="0" y="-47625"/>
              <a:ext cx="4969807" cy="79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EE0F866D-B509-7E88-BDAD-E502644E84E9}"/>
              </a:ext>
            </a:extLst>
          </p:cNvPr>
          <p:cNvSpPr txBox="1"/>
          <p:nvPr/>
        </p:nvSpPr>
        <p:spPr>
          <a:xfrm>
            <a:off x="1219200" y="2057457"/>
            <a:ext cx="8073105" cy="1185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l">
              <a:lnSpc>
                <a:spcPts val="4787"/>
              </a:lnSpc>
              <a:spcBef>
                <a:spcPct val="0"/>
              </a:spcBef>
              <a:buFont typeface="Wingdings" panose="05000000000000000000" pitchFamily="2" charset="2"/>
              <a:buChar char="è"/>
            </a:pPr>
            <a:r>
              <a:rPr lang="ko-KR" altLang="en-US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 세명대요</a:t>
            </a:r>
            <a:r>
              <a:rPr lang="en-US" altLang="ko-KR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.</a:t>
            </a:r>
            <a:br>
              <a:rPr lang="en-US" altLang="ko-KR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</a:br>
            <a:r>
              <a:rPr lang="en-US" altLang="ko-KR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 </a:t>
            </a:r>
            <a:r>
              <a:rPr lang="ko-KR" altLang="en-US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아니</a:t>
            </a:r>
            <a:r>
              <a:rPr lang="en-US" altLang="ko-KR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, </a:t>
            </a:r>
            <a:r>
              <a:rPr lang="ko-KR" altLang="en-US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세면대 아니고 세명대요 세 명 대</a:t>
            </a:r>
            <a:r>
              <a:rPr lang="en-US" altLang="ko-KR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.</a:t>
            </a: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A70B3933-456B-C2C2-0726-6CE22FBDEEE4}"/>
              </a:ext>
            </a:extLst>
          </p:cNvPr>
          <p:cNvSpPr/>
          <p:nvPr/>
        </p:nvSpPr>
        <p:spPr>
          <a:xfrm>
            <a:off x="0" y="828675"/>
            <a:ext cx="3276389" cy="0"/>
          </a:xfrm>
          <a:prstGeom prst="line">
            <a:avLst/>
          </a:prstGeom>
          <a:ln w="38100" cap="flat">
            <a:solidFill>
              <a:srgbClr val="19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CE44848F-0AEC-41BB-EAE1-6F3B7EB31C72}"/>
              </a:ext>
            </a:extLst>
          </p:cNvPr>
          <p:cNvSpPr txBox="1"/>
          <p:nvPr/>
        </p:nvSpPr>
        <p:spPr>
          <a:xfrm>
            <a:off x="1123950" y="944123"/>
            <a:ext cx="6419850" cy="776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89"/>
              </a:lnSpc>
              <a:spcBef>
                <a:spcPct val="0"/>
              </a:spcBef>
            </a:pPr>
            <a:r>
              <a:rPr lang="ko-KR" altLang="en-US" sz="4706" spc="-65" dirty="0">
                <a:solidFill>
                  <a:srgbClr val="191919"/>
                </a:solidFill>
                <a:latin typeface="윤고딕"/>
                <a:ea typeface="윤고딕"/>
                <a:cs typeface="윤고딕"/>
                <a:sym typeface="윤고딕"/>
              </a:rPr>
              <a:t>어디 </a:t>
            </a:r>
            <a:r>
              <a:rPr lang="ko-KR" altLang="en-US" sz="4706" spc="-65" dirty="0" err="1">
                <a:solidFill>
                  <a:srgbClr val="191919"/>
                </a:solidFill>
                <a:latin typeface="윤고딕"/>
                <a:ea typeface="윤고딕"/>
                <a:cs typeface="윤고딕"/>
                <a:sym typeface="윤고딕"/>
              </a:rPr>
              <a:t>지잡대에</a:t>
            </a:r>
            <a:r>
              <a:rPr lang="ko-KR" altLang="en-US" sz="4706" spc="-65" dirty="0">
                <a:solidFill>
                  <a:srgbClr val="191919"/>
                </a:solidFill>
                <a:latin typeface="윤고딕"/>
                <a:ea typeface="윤고딕"/>
                <a:cs typeface="윤고딕"/>
                <a:sym typeface="윤고딕"/>
              </a:rPr>
              <a:t> 다니니</a:t>
            </a:r>
            <a:r>
              <a:rPr lang="en-US" altLang="ko-KR" sz="4706" spc="-65" dirty="0">
                <a:solidFill>
                  <a:srgbClr val="191919"/>
                </a:solidFill>
                <a:latin typeface="윤고딕"/>
                <a:ea typeface="윤고딕"/>
                <a:cs typeface="윤고딕"/>
                <a:sym typeface="윤고딕"/>
              </a:rPr>
              <a:t>?</a:t>
            </a:r>
            <a:endParaRPr lang="en-US" sz="4706" spc="-65" dirty="0">
              <a:solidFill>
                <a:srgbClr val="191919"/>
              </a:solidFill>
              <a:latin typeface="윤고딕"/>
              <a:ea typeface="윤고딕"/>
              <a:cs typeface="윤고딕"/>
              <a:sym typeface="윤고딕"/>
            </a:endParaRPr>
          </a:p>
        </p:txBody>
      </p:sp>
      <p:pic>
        <p:nvPicPr>
          <p:cNvPr id="1026" name="Picture 2" descr="대학소개 &gt;세명대 UI &gt;심볼마크 &gt; 세명대학교">
            <a:extLst>
              <a:ext uri="{FF2B5EF4-FFF2-40B4-BE49-F238E27FC236}">
                <a16:creationId xmlns:a16="http://schemas.microsoft.com/office/drawing/2014/main" id="{15999F22-1EC7-1AD9-5007-1B86DBF6D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422" y="527642"/>
            <a:ext cx="1949677" cy="194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그룹 21">
            <a:extLst>
              <a:ext uri="{FF2B5EF4-FFF2-40B4-BE49-F238E27FC236}">
                <a16:creationId xmlns:a16="http://schemas.microsoft.com/office/drawing/2014/main" id="{70CC65D8-69F5-6E38-1CA7-12B8B6A2EFB1}"/>
              </a:ext>
            </a:extLst>
          </p:cNvPr>
          <p:cNvGrpSpPr/>
          <p:nvPr/>
        </p:nvGrpSpPr>
        <p:grpSpPr>
          <a:xfrm>
            <a:off x="7577400" y="776316"/>
            <a:ext cx="10405800" cy="8667613"/>
            <a:chOff x="7577400" y="776316"/>
            <a:chExt cx="10405800" cy="8667613"/>
          </a:xfrm>
        </p:grpSpPr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D319CC6A-0E22-2858-022F-92E6A5644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40000" y="776316"/>
              <a:ext cx="6943200" cy="832540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ACAA020-A0AB-8531-A85B-6E302051067E}"/>
                </a:ext>
              </a:extLst>
            </p:cNvPr>
            <p:cNvSpPr txBox="1"/>
            <p:nvPr/>
          </p:nvSpPr>
          <p:spPr>
            <a:xfrm>
              <a:off x="11049000" y="9074597"/>
              <a:ext cx="3429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dirty="0">
                  <a:latin typeface="윤고딕 Light" panose="020B0600000101010101" charset="-127"/>
                  <a:ea typeface="윤고딕 Light" panose="020B0600000101010101" charset="-127"/>
                </a:rPr>
                <a:t>주소</a:t>
              </a:r>
              <a:r>
                <a:rPr lang="en-US" altLang="ko-KR" dirty="0">
                  <a:latin typeface="윤고딕 Light" panose="020B0600000101010101" charset="-127"/>
                  <a:ea typeface="윤고딕 Light" panose="020B0600000101010101" charset="-127"/>
                </a:rPr>
                <a:t>: </a:t>
              </a:r>
              <a:r>
                <a:rPr lang="ko-KR" altLang="en-US" dirty="0">
                  <a:latin typeface="윤고딕 Light" panose="020B0600000101010101" charset="-127"/>
                  <a:ea typeface="윤고딕 Light" panose="020B0600000101010101" charset="-127"/>
                </a:rPr>
                <a:t>충청북도 제천시 </a:t>
              </a:r>
              <a:r>
                <a:rPr lang="ko-KR" altLang="en-US" dirty="0" err="1">
                  <a:latin typeface="윤고딕 Light" panose="020B0600000101010101" charset="-127"/>
                  <a:ea typeface="윤고딕 Light" panose="020B0600000101010101" charset="-127"/>
                </a:rPr>
                <a:t>세명로</a:t>
              </a:r>
              <a:r>
                <a:rPr lang="ko-KR" altLang="en-US" dirty="0">
                  <a:latin typeface="윤고딕 Light" panose="020B0600000101010101" charset="-127"/>
                  <a:ea typeface="윤고딕 Light" panose="020B0600000101010101" charset="-127"/>
                </a:rPr>
                <a:t> </a:t>
              </a:r>
              <a:r>
                <a:rPr lang="en-US" altLang="ko-KR" dirty="0">
                  <a:latin typeface="윤고딕 Light" panose="020B0600000101010101" charset="-127"/>
                  <a:ea typeface="윤고딕 Light" panose="020B0600000101010101" charset="-127"/>
                </a:rPr>
                <a:t>65</a:t>
              </a:r>
              <a:endParaRPr lang="ko-KR" altLang="en-US" dirty="0">
                <a:latin typeface="윤고딕 Light" panose="020B0600000101010101" charset="-127"/>
                <a:ea typeface="윤고딕 Light" panose="020B0600000101010101" charset="-127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967144D-B3A8-C93C-79F7-35840D69B51A}"/>
                </a:ext>
              </a:extLst>
            </p:cNvPr>
            <p:cNvSpPr txBox="1"/>
            <p:nvPr/>
          </p:nvSpPr>
          <p:spPr>
            <a:xfrm>
              <a:off x="7577400" y="7505700"/>
              <a:ext cx="35052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b="1" dirty="0">
                  <a:latin typeface="윤고딕 Light" panose="020B0600000101010101" charset="-127"/>
                  <a:ea typeface="윤고딕 Light" panose="020B0600000101010101" charset="-127"/>
                </a:rPr>
                <a:t>절대 </a:t>
              </a:r>
              <a:r>
                <a:rPr lang="en-US" altLang="ko-KR" b="1" dirty="0">
                  <a:latin typeface="윤고딕 Light" panose="020B0600000101010101" charset="-127"/>
                  <a:ea typeface="윤고딕 Light" panose="020B0600000101010101" charset="-127"/>
                </a:rPr>
                <a:t>3</a:t>
              </a:r>
              <a:r>
                <a:rPr lang="ko-KR" altLang="en-US" b="1" dirty="0">
                  <a:latin typeface="윤고딕 Light" panose="020B0600000101010101" charset="-127"/>
                  <a:ea typeface="윤고딕 Light" panose="020B0600000101010101" charset="-127"/>
                </a:rPr>
                <a:t>시간 안 걸림 </a:t>
              </a:r>
              <a:r>
                <a:rPr lang="en-US" altLang="ko-KR" b="1" dirty="0">
                  <a:latin typeface="윤고딕 Light" panose="020B0600000101010101" charset="-127"/>
                  <a:ea typeface="윤고딕 Light" panose="020B0600000101010101" charset="-127"/>
                </a:rPr>
                <a:t>4</a:t>
              </a:r>
              <a:r>
                <a:rPr lang="ko-KR" altLang="en-US" b="1" dirty="0">
                  <a:latin typeface="윤고딕 Light" panose="020B0600000101010101" charset="-127"/>
                  <a:ea typeface="윤고딕 Light" panose="020B0600000101010101" charset="-127"/>
                </a:rPr>
                <a:t>시간 걸림 </a:t>
              </a:r>
              <a:r>
                <a:rPr lang="en-US" altLang="ko-KR" b="1" dirty="0">
                  <a:latin typeface="윤고딕 Light" panose="020B0600000101010101" charset="-127"/>
                  <a:ea typeface="윤고딕 Light" panose="020B0600000101010101" charset="-127"/>
                  <a:sym typeface="Wingdings" panose="05000000000000000000" pitchFamily="2" charset="2"/>
                </a:rPr>
                <a:t></a:t>
              </a:r>
              <a:endParaRPr lang="ko-KR" altLang="en-US" b="1" dirty="0">
                <a:latin typeface="윤고딕 Light" panose="020B0600000101010101" charset="-127"/>
                <a:ea typeface="윤고딕 Light" panose="020B0600000101010101" charset="-127"/>
              </a:endParaRPr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BC86E888-AC8E-05AE-35CE-D2F9FE79B416}"/>
              </a:ext>
            </a:extLst>
          </p:cNvPr>
          <p:cNvGrpSpPr/>
          <p:nvPr/>
        </p:nvGrpSpPr>
        <p:grpSpPr>
          <a:xfrm>
            <a:off x="1258983" y="4597579"/>
            <a:ext cx="8078324" cy="1888263"/>
            <a:chOff x="1258983" y="4597579"/>
            <a:chExt cx="8078324" cy="1888263"/>
          </a:xfrm>
        </p:grpSpPr>
        <p:sp>
          <p:nvSpPr>
            <p:cNvPr id="25" name="TextBox 7">
              <a:extLst>
                <a:ext uri="{FF2B5EF4-FFF2-40B4-BE49-F238E27FC236}">
                  <a16:creationId xmlns:a16="http://schemas.microsoft.com/office/drawing/2014/main" id="{5CE46429-426A-2443-4648-7D5B1241C058}"/>
                </a:ext>
              </a:extLst>
            </p:cNvPr>
            <p:cNvSpPr txBox="1"/>
            <p:nvPr/>
          </p:nvSpPr>
          <p:spPr>
            <a:xfrm>
              <a:off x="1258983" y="4597579"/>
              <a:ext cx="8073105" cy="5695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87"/>
                </a:lnSpc>
                <a:spcBef>
                  <a:spcPct val="0"/>
                </a:spcBef>
              </a:pPr>
              <a:r>
                <a:rPr lang="ko-KR" altLang="en-US" sz="3419" dirty="0">
                  <a:solidFill>
                    <a:srgbClr val="191919"/>
                  </a:solidFill>
                  <a:latin typeface="윤고딕 Light"/>
                  <a:ea typeface="윤고딕 Light"/>
                  <a:cs typeface="윤고딕 Light"/>
                  <a:sym typeface="윤고딕 Light"/>
                </a:rPr>
                <a:t>근데</a:t>
              </a:r>
              <a:r>
                <a:rPr lang="en-US" altLang="ko-KR" sz="3419" dirty="0">
                  <a:solidFill>
                    <a:srgbClr val="191919"/>
                  </a:solidFill>
                  <a:latin typeface="윤고딕 Light"/>
                  <a:ea typeface="윤고딕 Light"/>
                  <a:cs typeface="윤고딕 Light"/>
                  <a:sym typeface="윤고딕 Light"/>
                </a:rPr>
                <a:t>..</a:t>
              </a:r>
              <a:r>
                <a:rPr lang="ko-KR" altLang="en-US" sz="3419" dirty="0" err="1">
                  <a:solidFill>
                    <a:srgbClr val="191919"/>
                  </a:solidFill>
                  <a:latin typeface="윤고딕 Light"/>
                  <a:ea typeface="윤고딕 Light"/>
                  <a:cs typeface="윤고딕 Light"/>
                  <a:sym typeface="윤고딕 Light"/>
                </a:rPr>
                <a:t>지잡대의</a:t>
              </a:r>
              <a:r>
                <a:rPr lang="ko-KR" altLang="en-US" sz="3419" dirty="0">
                  <a:solidFill>
                    <a:srgbClr val="191919"/>
                  </a:solidFill>
                  <a:latin typeface="윤고딕 Light"/>
                  <a:ea typeface="윤고딕 Light"/>
                  <a:cs typeface="윤고딕 Light"/>
                  <a:sym typeface="윤고딕 Light"/>
                </a:rPr>
                <a:t> 기준이 </a:t>
              </a:r>
              <a:r>
                <a:rPr lang="ko-KR" altLang="en-US" sz="3419" dirty="0" err="1">
                  <a:solidFill>
                    <a:srgbClr val="191919"/>
                  </a:solidFill>
                  <a:latin typeface="윤고딕 Light"/>
                  <a:ea typeface="윤고딕 Light"/>
                  <a:cs typeface="윤고딕 Light"/>
                  <a:sym typeface="윤고딕 Light"/>
                </a:rPr>
                <a:t>뭘까</a:t>
              </a:r>
              <a:r>
                <a:rPr lang="en-US" altLang="ko-KR" sz="3419" dirty="0">
                  <a:solidFill>
                    <a:srgbClr val="191919"/>
                  </a:solidFill>
                  <a:latin typeface="윤고딕 Light"/>
                  <a:ea typeface="윤고딕 Light"/>
                  <a:cs typeface="윤고딕 Light"/>
                  <a:sym typeface="윤고딕 Light"/>
                </a:rPr>
                <a:t>?</a:t>
              </a:r>
            </a:p>
          </p:txBody>
        </p:sp>
        <p:sp>
          <p:nvSpPr>
            <p:cNvPr id="28" name="TextBox 7">
              <a:extLst>
                <a:ext uri="{FF2B5EF4-FFF2-40B4-BE49-F238E27FC236}">
                  <a16:creationId xmlns:a16="http://schemas.microsoft.com/office/drawing/2014/main" id="{3EEFF105-4870-9238-23C2-B157D5AC574E}"/>
                </a:ext>
              </a:extLst>
            </p:cNvPr>
            <p:cNvSpPr txBox="1"/>
            <p:nvPr/>
          </p:nvSpPr>
          <p:spPr>
            <a:xfrm>
              <a:off x="1264202" y="5300774"/>
              <a:ext cx="8073105" cy="11850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7200" indent="-457200" algn="l">
                <a:lnSpc>
                  <a:spcPts val="4787"/>
                </a:lnSpc>
                <a:spcBef>
                  <a:spcPct val="0"/>
                </a:spcBef>
                <a:buFont typeface="Wingdings" panose="05000000000000000000" pitchFamily="2" charset="2"/>
                <a:buChar char="è"/>
              </a:pPr>
              <a:r>
                <a:rPr lang="ko-KR" altLang="en-US" sz="3419" dirty="0">
                  <a:solidFill>
                    <a:srgbClr val="191919"/>
                  </a:solidFill>
                  <a:latin typeface="윤고딕 Light"/>
                  <a:ea typeface="윤고딕 Light"/>
                  <a:cs typeface="윤고딕 Light"/>
                  <a:sym typeface="Wingdings" panose="05000000000000000000" pitchFamily="2" charset="2"/>
                </a:rPr>
                <a:t> 일단 여기서는 사람들이 잘 모르는</a:t>
              </a:r>
              <a:br>
                <a:rPr lang="en-US" altLang="ko-KR" sz="3419" dirty="0">
                  <a:solidFill>
                    <a:srgbClr val="191919"/>
                  </a:solidFill>
                  <a:latin typeface="윤고딕 Light"/>
                  <a:ea typeface="윤고딕 Light"/>
                  <a:cs typeface="윤고딕 Light"/>
                  <a:sym typeface="Wingdings" panose="05000000000000000000" pitchFamily="2" charset="2"/>
                </a:rPr>
              </a:br>
              <a:r>
                <a:rPr lang="en-US" altLang="ko-KR" sz="3419" dirty="0">
                  <a:solidFill>
                    <a:srgbClr val="191919"/>
                  </a:solidFill>
                  <a:latin typeface="윤고딕 Light"/>
                  <a:ea typeface="윤고딕 Light"/>
                  <a:cs typeface="윤고딕 Light"/>
                  <a:sym typeface="Wingdings" panose="05000000000000000000" pitchFamily="2" charset="2"/>
                </a:rPr>
                <a:t> </a:t>
              </a:r>
              <a:r>
                <a:rPr lang="ko-KR" altLang="en-US" sz="3419" dirty="0">
                  <a:solidFill>
                    <a:srgbClr val="191919"/>
                  </a:solidFill>
                  <a:latin typeface="윤고딕 Light"/>
                  <a:ea typeface="윤고딕 Light"/>
                  <a:cs typeface="윤고딕 Light"/>
                  <a:sym typeface="Wingdings" panose="05000000000000000000" pitchFamily="2" charset="2"/>
                </a:rPr>
                <a:t>지방 사립대학교로 합시다</a:t>
              </a:r>
              <a:r>
                <a:rPr lang="en-US" altLang="ko-KR" sz="3419" dirty="0">
                  <a:solidFill>
                    <a:srgbClr val="191919"/>
                  </a:solidFill>
                  <a:latin typeface="윤고딕 Light"/>
                  <a:ea typeface="윤고딕 Light"/>
                  <a:cs typeface="윤고딕 Light"/>
                  <a:sym typeface="Wingdings" panose="05000000000000000000" pitchFamily="2" charset="2"/>
                </a:rPr>
                <a:t>.</a:t>
              </a:r>
              <a:endParaRPr lang="en-US" altLang="ko-KR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568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C029C-7E32-9B21-5A6C-42C739DD6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F3A7B4E-B2F4-02DC-7CAB-D549FB0269B7}"/>
              </a:ext>
            </a:extLst>
          </p:cNvPr>
          <p:cNvGrpSpPr/>
          <p:nvPr/>
        </p:nvGrpSpPr>
        <p:grpSpPr>
          <a:xfrm>
            <a:off x="-290868" y="10008764"/>
            <a:ext cx="18869735" cy="120011"/>
            <a:chOff x="0" y="0"/>
            <a:chExt cx="4969807" cy="3160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92757A4-0A90-DFF4-7C19-D440369E48C0}"/>
                </a:ext>
              </a:extLst>
            </p:cNvPr>
            <p:cNvSpPr/>
            <p:nvPr/>
          </p:nvSpPr>
          <p:spPr>
            <a:xfrm>
              <a:off x="0" y="0"/>
              <a:ext cx="4969807" cy="31608"/>
            </a:xfrm>
            <a:custGeom>
              <a:avLst/>
              <a:gdLst/>
              <a:ahLst/>
              <a:cxnLst/>
              <a:rect l="l" t="t" r="r" b="b"/>
              <a:pathLst>
                <a:path w="4969807" h="31608">
                  <a:moveTo>
                    <a:pt x="0" y="0"/>
                  </a:moveTo>
                  <a:lnTo>
                    <a:pt x="4969807" y="0"/>
                  </a:lnTo>
                  <a:lnTo>
                    <a:pt x="4969807" y="31608"/>
                  </a:lnTo>
                  <a:lnTo>
                    <a:pt x="0" y="31608"/>
                  </a:lnTo>
                  <a:close/>
                </a:path>
              </a:pathLst>
            </a:custGeom>
            <a:solidFill>
              <a:srgbClr val="191919"/>
            </a:solidFill>
            <a:ln w="19050" cap="sq">
              <a:solidFill>
                <a:srgbClr val="191919"/>
              </a:solidFill>
              <a:prstDash val="solid"/>
              <a:miter/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D4FF5A5-5290-A91B-64C4-4BC75B2434E9}"/>
                </a:ext>
              </a:extLst>
            </p:cNvPr>
            <p:cNvSpPr txBox="1"/>
            <p:nvPr/>
          </p:nvSpPr>
          <p:spPr>
            <a:xfrm>
              <a:off x="0" y="-47625"/>
              <a:ext cx="4969807" cy="79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98CC8D8D-3411-6808-E081-F31107815AEC}"/>
              </a:ext>
            </a:extLst>
          </p:cNvPr>
          <p:cNvSpPr txBox="1"/>
          <p:nvPr/>
        </p:nvSpPr>
        <p:spPr>
          <a:xfrm>
            <a:off x="1123950" y="2036927"/>
            <a:ext cx="15007306" cy="18006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87"/>
              </a:lnSpc>
              <a:spcBef>
                <a:spcPct val="0"/>
              </a:spcBef>
            </a:pPr>
            <a:r>
              <a:rPr lang="ko-KR" altLang="en-US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앱도 만들고 멘토링도 하고 특강도 하고 캐릭터도 만들어보고 각종 프로젝트 다 하고</a:t>
            </a:r>
            <a:r>
              <a:rPr lang="en-US" altLang="ko-KR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 </a:t>
            </a:r>
            <a:r>
              <a:rPr lang="ko-KR" altLang="en-US" sz="3419" dirty="0" err="1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캡디</a:t>
            </a:r>
            <a:r>
              <a:rPr lang="ko-KR" altLang="en-US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 </a:t>
            </a:r>
            <a:r>
              <a:rPr lang="en-US" altLang="ko-KR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1</a:t>
            </a:r>
            <a:r>
              <a:rPr lang="ko-KR" altLang="en-US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년 죽어라 하고</a:t>
            </a:r>
            <a:r>
              <a:rPr lang="en-US" altLang="ko-KR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..</a:t>
            </a:r>
            <a:r>
              <a:rPr lang="ko-KR" altLang="en-US" sz="3419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진짜 별거별거 다 함</a:t>
            </a:r>
            <a:endParaRPr lang="en-US" altLang="ko-KR" sz="3419" dirty="0">
              <a:solidFill>
                <a:srgbClr val="191919"/>
              </a:solidFill>
              <a:latin typeface="윤고딕 Light"/>
              <a:ea typeface="윤고딕 Light"/>
              <a:cs typeface="윤고딕 Light"/>
              <a:sym typeface="윤고딕 Light"/>
            </a:endParaRPr>
          </a:p>
          <a:p>
            <a:pPr algn="l">
              <a:lnSpc>
                <a:spcPts val="4787"/>
              </a:lnSpc>
              <a:spcBef>
                <a:spcPct val="0"/>
              </a:spcBef>
            </a:pPr>
            <a:r>
              <a:rPr lang="ko-KR" altLang="en-US" sz="3419" strike="sngStrike" dirty="0">
                <a:solidFill>
                  <a:schemeClr val="bg1">
                    <a:lumMod val="50000"/>
                  </a:schemeClr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근데 남는 게 없는 것 같음</a:t>
            </a:r>
            <a:endParaRPr lang="en-US" sz="3419" strike="sngStrike" dirty="0">
              <a:solidFill>
                <a:schemeClr val="bg1">
                  <a:lumMod val="50000"/>
                </a:schemeClr>
              </a:solidFill>
              <a:latin typeface="윤고딕 Light"/>
              <a:ea typeface="윤고딕 Light"/>
              <a:cs typeface="윤고딕 Light"/>
              <a:sym typeface="윤고딕 Light"/>
            </a:endParaRP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DBDC63FA-9233-5735-6392-266FB2B8EEDB}"/>
              </a:ext>
            </a:extLst>
          </p:cNvPr>
          <p:cNvSpPr/>
          <p:nvPr/>
        </p:nvSpPr>
        <p:spPr>
          <a:xfrm>
            <a:off x="0" y="828675"/>
            <a:ext cx="3276389" cy="0"/>
          </a:xfrm>
          <a:prstGeom prst="line">
            <a:avLst/>
          </a:prstGeom>
          <a:ln w="38100" cap="flat">
            <a:solidFill>
              <a:srgbClr val="19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A646F703-0916-004C-2156-C92E4C5B7147}"/>
              </a:ext>
            </a:extLst>
          </p:cNvPr>
          <p:cNvSpPr txBox="1"/>
          <p:nvPr/>
        </p:nvSpPr>
        <p:spPr>
          <a:xfrm>
            <a:off x="1123950" y="944123"/>
            <a:ext cx="4438650" cy="776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89"/>
              </a:lnSpc>
              <a:spcBef>
                <a:spcPct val="0"/>
              </a:spcBef>
            </a:pPr>
            <a:r>
              <a:rPr lang="ko-KR" altLang="en-US" sz="4706" spc="-65" dirty="0">
                <a:solidFill>
                  <a:srgbClr val="191919"/>
                </a:solidFill>
                <a:latin typeface="윤고딕"/>
                <a:ea typeface="윤고딕"/>
                <a:cs typeface="윤고딕"/>
                <a:sym typeface="윤고딕"/>
              </a:rPr>
              <a:t>거기서 뭐 </a:t>
            </a:r>
            <a:r>
              <a:rPr lang="ko-KR" altLang="en-US" sz="4706" spc="-65" dirty="0" err="1">
                <a:solidFill>
                  <a:srgbClr val="191919"/>
                </a:solidFill>
                <a:latin typeface="윤고딕"/>
                <a:ea typeface="윤고딕"/>
                <a:cs typeface="윤고딕"/>
                <a:sym typeface="윤고딕"/>
              </a:rPr>
              <a:t>했니</a:t>
            </a:r>
            <a:r>
              <a:rPr lang="en-US" altLang="ko-KR" sz="4706" spc="-65" dirty="0">
                <a:solidFill>
                  <a:srgbClr val="191919"/>
                </a:solidFill>
                <a:latin typeface="윤고딕"/>
                <a:ea typeface="윤고딕"/>
                <a:cs typeface="윤고딕"/>
                <a:sym typeface="윤고딕"/>
              </a:rPr>
              <a:t>?</a:t>
            </a:r>
            <a:endParaRPr lang="en-US" sz="4706" spc="-65" dirty="0">
              <a:solidFill>
                <a:srgbClr val="191919"/>
              </a:solidFill>
              <a:latin typeface="윤고딕"/>
              <a:ea typeface="윤고딕"/>
              <a:cs typeface="윤고딕"/>
              <a:sym typeface="윤고딕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5BD1B39D-C7B4-8CFD-84EE-475A1190635F}"/>
              </a:ext>
            </a:extLst>
          </p:cNvPr>
          <p:cNvGrpSpPr/>
          <p:nvPr/>
        </p:nvGrpSpPr>
        <p:grpSpPr>
          <a:xfrm>
            <a:off x="742879" y="4031072"/>
            <a:ext cx="5119082" cy="5305455"/>
            <a:chOff x="542441" y="3961227"/>
            <a:chExt cx="4419606" cy="4694902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878D59D1-DE0F-4838-D3CE-F32204166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41" y="3961227"/>
              <a:ext cx="4419606" cy="4419606"/>
            </a:xfrm>
            <a:prstGeom prst="rect">
              <a:avLst/>
            </a:prstGeom>
          </p:spPr>
        </p:pic>
        <p:sp>
          <p:nvSpPr>
            <p:cNvPr id="20" name="TextBox 7">
              <a:extLst>
                <a:ext uri="{FF2B5EF4-FFF2-40B4-BE49-F238E27FC236}">
                  <a16:creationId xmlns:a16="http://schemas.microsoft.com/office/drawing/2014/main" id="{7394008E-B6A6-7215-223F-46A64176F7A3}"/>
                </a:ext>
              </a:extLst>
            </p:cNvPr>
            <p:cNvSpPr txBox="1"/>
            <p:nvPr/>
          </p:nvSpPr>
          <p:spPr>
            <a:xfrm>
              <a:off x="1315419" y="8131370"/>
              <a:ext cx="3349983" cy="5247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787"/>
                </a:lnSpc>
                <a:spcBef>
                  <a:spcPct val="0"/>
                </a:spcBef>
              </a:pPr>
              <a:r>
                <a:rPr lang="ko-KR" altLang="en-US" sz="2000" dirty="0">
                  <a:solidFill>
                    <a:srgbClr val="191919"/>
                  </a:solidFill>
                  <a:latin typeface="윤고딕 Light"/>
                  <a:ea typeface="윤고딕 Light"/>
                  <a:cs typeface="윤고딕 Light"/>
                  <a:sym typeface="윤고딕 Light"/>
                </a:rPr>
                <a:t>내 최고 업적</a:t>
              </a:r>
              <a:r>
                <a:rPr lang="en-US" altLang="ko-KR" sz="2000" dirty="0">
                  <a:solidFill>
                    <a:srgbClr val="191919"/>
                  </a:solidFill>
                  <a:latin typeface="윤고딕 Light"/>
                  <a:ea typeface="윤고딕 Light"/>
                  <a:cs typeface="윤고딕 Light"/>
                  <a:sym typeface="윤고딕 Light"/>
                </a:rPr>
                <a:t>: </a:t>
              </a:r>
              <a:r>
                <a:rPr lang="ko-KR" altLang="en-US" sz="2000" dirty="0">
                  <a:solidFill>
                    <a:srgbClr val="191919"/>
                  </a:solidFill>
                  <a:latin typeface="윤고딕 Light"/>
                  <a:ea typeface="윤고딕 Light"/>
                  <a:cs typeface="윤고딕 Light"/>
                  <a:sym typeface="윤고딕 Light"/>
                </a:rPr>
                <a:t>과 마스코트 만듦</a:t>
              </a:r>
              <a:endParaRPr lang="en-US" sz="2000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endParaRPr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1E243DC9-7A1E-F620-B8C2-45F1E5806444}"/>
              </a:ext>
            </a:extLst>
          </p:cNvPr>
          <p:cNvGrpSpPr/>
          <p:nvPr/>
        </p:nvGrpSpPr>
        <p:grpSpPr>
          <a:xfrm>
            <a:off x="6553200" y="3638986"/>
            <a:ext cx="5943599" cy="5739598"/>
            <a:chOff x="12801600" y="4174212"/>
            <a:chExt cx="5142538" cy="5095653"/>
          </a:xfrm>
        </p:grpSpPr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00CA3DF7-7703-3CDA-97C3-7EF81B543BA1}"/>
                </a:ext>
              </a:extLst>
            </p:cNvPr>
            <p:cNvGrpSpPr/>
            <p:nvPr/>
          </p:nvGrpSpPr>
          <p:grpSpPr>
            <a:xfrm>
              <a:off x="12801600" y="4174212"/>
              <a:ext cx="4787839" cy="4696715"/>
              <a:chOff x="12801600" y="3555968"/>
              <a:chExt cx="4787839" cy="4696715"/>
            </a:xfrm>
          </p:grpSpPr>
          <p:pic>
            <p:nvPicPr>
              <p:cNvPr id="15" name="그림 14">
                <a:extLst>
                  <a:ext uri="{FF2B5EF4-FFF2-40B4-BE49-F238E27FC236}">
                    <a16:creationId xmlns:a16="http://schemas.microsoft.com/office/drawing/2014/main" id="{99168EA1-82B3-5134-AB7A-D78733FFCF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933727" y="3555968"/>
                <a:ext cx="3508747" cy="1972537"/>
              </a:xfrm>
              <a:prstGeom prst="rect">
                <a:avLst/>
              </a:prstGeom>
            </p:spPr>
          </p:pic>
          <p:pic>
            <p:nvPicPr>
              <p:cNvPr id="17" name="그림 16">
                <a:extLst>
                  <a:ext uri="{FF2B5EF4-FFF2-40B4-BE49-F238E27FC236}">
                    <a16:creationId xmlns:a16="http://schemas.microsoft.com/office/drawing/2014/main" id="{77CDF871-9BF0-7813-794F-048F6311F4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801600" y="4832736"/>
                <a:ext cx="3810000" cy="2142353"/>
              </a:xfrm>
              <a:prstGeom prst="rect">
                <a:avLst/>
              </a:prstGeom>
            </p:spPr>
          </p:pic>
          <p:pic>
            <p:nvPicPr>
              <p:cNvPr id="19" name="그림 18">
                <a:extLst>
                  <a:ext uri="{FF2B5EF4-FFF2-40B4-BE49-F238E27FC236}">
                    <a16:creationId xmlns:a16="http://schemas.microsoft.com/office/drawing/2014/main" id="{5F37B18C-0FC0-8C46-29F0-AF8B2DA4E2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786761" y="6110329"/>
                <a:ext cx="3802678" cy="2142354"/>
              </a:xfrm>
              <a:prstGeom prst="rect">
                <a:avLst/>
              </a:prstGeom>
            </p:spPr>
          </p:pic>
        </p:grpSp>
        <p:sp>
          <p:nvSpPr>
            <p:cNvPr id="23" name="TextBox 7">
              <a:extLst>
                <a:ext uri="{FF2B5EF4-FFF2-40B4-BE49-F238E27FC236}">
                  <a16:creationId xmlns:a16="http://schemas.microsoft.com/office/drawing/2014/main" id="{0615B2F7-5BE3-9887-6045-F5A823498318}"/>
                </a:ext>
              </a:extLst>
            </p:cNvPr>
            <p:cNvSpPr txBox="1"/>
            <p:nvPr/>
          </p:nvSpPr>
          <p:spPr>
            <a:xfrm>
              <a:off x="14594155" y="8745106"/>
              <a:ext cx="3349983" cy="5247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787"/>
                </a:lnSpc>
                <a:spcBef>
                  <a:spcPct val="0"/>
                </a:spcBef>
              </a:pPr>
              <a:r>
                <a:rPr lang="ko-KR" altLang="en-US" sz="2000" dirty="0">
                  <a:solidFill>
                    <a:srgbClr val="191919"/>
                  </a:solidFill>
                  <a:latin typeface="윤고딕 Light"/>
                  <a:ea typeface="윤고딕 Light"/>
                  <a:cs typeface="윤고딕 Light"/>
                  <a:sym typeface="윤고딕 Light"/>
                </a:rPr>
                <a:t>이런 제목으로 특강 발표</a:t>
              </a:r>
              <a:r>
                <a:rPr lang="en-US" altLang="ko-KR" sz="2000" dirty="0">
                  <a:solidFill>
                    <a:srgbClr val="191919"/>
                  </a:solidFill>
                  <a:latin typeface="윤고딕 Light"/>
                  <a:ea typeface="윤고딕 Light"/>
                  <a:cs typeface="윤고딕 Light"/>
                  <a:sym typeface="윤고딕 Light"/>
                </a:rPr>
                <a:t>..</a:t>
              </a:r>
              <a:endParaRPr lang="en-US" sz="2000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endParaRPr>
            </a:p>
          </p:txBody>
        </p:sp>
      </p:grpSp>
      <p:pic>
        <p:nvPicPr>
          <p:cNvPr id="25" name="기말 동영상">
            <a:hlinkClick r:id="" action="ppaction://media"/>
            <a:extLst>
              <a:ext uri="{FF2B5EF4-FFF2-40B4-BE49-F238E27FC236}">
                <a16:creationId xmlns:a16="http://schemas.microsoft.com/office/drawing/2014/main" id="{87B3BF66-FD0B-10A8-988E-5A516F5D0C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96800" y="3467100"/>
            <a:ext cx="2750482" cy="6110385"/>
          </a:xfrm>
          <a:prstGeom prst="rect">
            <a:avLst/>
          </a:prstGeom>
        </p:spPr>
      </p:pic>
      <p:pic>
        <p:nvPicPr>
          <p:cNvPr id="26" name="시연영상">
            <a:hlinkClick r:id="" action="ppaction://media"/>
            <a:extLst>
              <a:ext uri="{FF2B5EF4-FFF2-40B4-BE49-F238E27FC236}">
                <a16:creationId xmlns:a16="http://schemas.microsoft.com/office/drawing/2014/main" id="{64250C07-E273-928A-C36E-3625C16A10D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239998" y="3466902"/>
            <a:ext cx="2750483" cy="6112183"/>
          </a:xfrm>
          <a:prstGeom prst="rect">
            <a:avLst/>
          </a:prstGeom>
        </p:spPr>
      </p:pic>
      <p:grpSp>
        <p:nvGrpSpPr>
          <p:cNvPr id="31" name="그룹 30">
            <a:extLst>
              <a:ext uri="{FF2B5EF4-FFF2-40B4-BE49-F238E27FC236}">
                <a16:creationId xmlns:a16="http://schemas.microsoft.com/office/drawing/2014/main" id="{2BA11274-AF49-E40C-B3B2-8475BD1709A8}"/>
              </a:ext>
            </a:extLst>
          </p:cNvPr>
          <p:cNvGrpSpPr/>
          <p:nvPr/>
        </p:nvGrpSpPr>
        <p:grpSpPr>
          <a:xfrm>
            <a:off x="946223" y="4650830"/>
            <a:ext cx="11213954" cy="4336473"/>
            <a:chOff x="901846" y="4950305"/>
            <a:chExt cx="11213954" cy="4336473"/>
          </a:xfrm>
        </p:grpSpPr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74E32CB3-850B-8CE4-C4DF-0262A0D4E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0310" y="4950305"/>
              <a:ext cx="11176538" cy="3069157"/>
            </a:xfrm>
            <a:prstGeom prst="rect">
              <a:avLst/>
            </a:prstGeom>
          </p:spPr>
        </p:pic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id="{B986D8BE-3828-AE48-7585-CE2CA3AEA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01846" y="7962900"/>
              <a:ext cx="11213954" cy="13238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610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3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458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1A8AE-9AD3-52E2-AB1C-17B64D423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D436775-8297-6158-8CBF-CE7FD2700C18}"/>
              </a:ext>
            </a:extLst>
          </p:cNvPr>
          <p:cNvGrpSpPr/>
          <p:nvPr/>
        </p:nvGrpSpPr>
        <p:grpSpPr>
          <a:xfrm>
            <a:off x="-290868" y="10008764"/>
            <a:ext cx="18869735" cy="120011"/>
            <a:chOff x="0" y="0"/>
            <a:chExt cx="4969807" cy="3160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CCA9CAF-9AAE-0442-96E9-A04E91793B84}"/>
                </a:ext>
              </a:extLst>
            </p:cNvPr>
            <p:cNvSpPr/>
            <p:nvPr/>
          </p:nvSpPr>
          <p:spPr>
            <a:xfrm>
              <a:off x="0" y="0"/>
              <a:ext cx="4969807" cy="31608"/>
            </a:xfrm>
            <a:custGeom>
              <a:avLst/>
              <a:gdLst/>
              <a:ahLst/>
              <a:cxnLst/>
              <a:rect l="l" t="t" r="r" b="b"/>
              <a:pathLst>
                <a:path w="4969807" h="31608">
                  <a:moveTo>
                    <a:pt x="0" y="0"/>
                  </a:moveTo>
                  <a:lnTo>
                    <a:pt x="4969807" y="0"/>
                  </a:lnTo>
                  <a:lnTo>
                    <a:pt x="4969807" y="31608"/>
                  </a:lnTo>
                  <a:lnTo>
                    <a:pt x="0" y="31608"/>
                  </a:lnTo>
                  <a:close/>
                </a:path>
              </a:pathLst>
            </a:custGeom>
            <a:solidFill>
              <a:srgbClr val="191919"/>
            </a:solidFill>
            <a:ln w="19050" cap="sq">
              <a:solidFill>
                <a:srgbClr val="191919"/>
              </a:solidFill>
              <a:prstDash val="solid"/>
              <a:miter/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CEC1735-BEF2-BEF1-B40F-0A773AB8BE23}"/>
                </a:ext>
              </a:extLst>
            </p:cNvPr>
            <p:cNvSpPr txBox="1"/>
            <p:nvPr/>
          </p:nvSpPr>
          <p:spPr>
            <a:xfrm>
              <a:off x="0" y="-47625"/>
              <a:ext cx="4969807" cy="79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AutoShape 9">
            <a:extLst>
              <a:ext uri="{FF2B5EF4-FFF2-40B4-BE49-F238E27FC236}">
                <a16:creationId xmlns:a16="http://schemas.microsoft.com/office/drawing/2014/main" id="{9A822835-EC7A-359E-B0A4-DC956C480AC8}"/>
              </a:ext>
            </a:extLst>
          </p:cNvPr>
          <p:cNvSpPr/>
          <p:nvPr/>
        </p:nvSpPr>
        <p:spPr>
          <a:xfrm>
            <a:off x="0" y="828675"/>
            <a:ext cx="3276389" cy="0"/>
          </a:xfrm>
          <a:prstGeom prst="line">
            <a:avLst/>
          </a:prstGeom>
          <a:ln w="38100" cap="flat">
            <a:solidFill>
              <a:srgbClr val="19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616DBF63-5A33-AC1F-1EBA-2D9A385A8A8B}"/>
              </a:ext>
            </a:extLst>
          </p:cNvPr>
          <p:cNvSpPr txBox="1"/>
          <p:nvPr/>
        </p:nvSpPr>
        <p:spPr>
          <a:xfrm>
            <a:off x="1123950" y="944123"/>
            <a:ext cx="11906250" cy="776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89"/>
              </a:lnSpc>
              <a:spcBef>
                <a:spcPct val="0"/>
              </a:spcBef>
            </a:pPr>
            <a:r>
              <a:rPr lang="ko-KR" altLang="en-US" sz="4706" spc="-65" dirty="0" err="1">
                <a:solidFill>
                  <a:srgbClr val="191919"/>
                </a:solidFill>
                <a:latin typeface="윤고딕"/>
                <a:ea typeface="윤고딕"/>
                <a:cs typeface="윤고딕"/>
                <a:sym typeface="윤고딕"/>
              </a:rPr>
              <a:t>지잡대</a:t>
            </a:r>
            <a:r>
              <a:rPr lang="ko-KR" altLang="en-US" sz="4706" spc="-65" dirty="0">
                <a:solidFill>
                  <a:srgbClr val="191919"/>
                </a:solidFill>
                <a:latin typeface="윤고딕"/>
                <a:ea typeface="윤고딕"/>
                <a:cs typeface="윤고딕"/>
                <a:sym typeface="윤고딕"/>
              </a:rPr>
              <a:t> 연구실 어떻게 생겼는지 궁금하지 </a:t>
            </a:r>
            <a:r>
              <a:rPr lang="ko-KR" altLang="en-US" sz="4706" spc="-65" dirty="0" err="1">
                <a:solidFill>
                  <a:srgbClr val="191919"/>
                </a:solidFill>
                <a:latin typeface="윤고딕"/>
                <a:ea typeface="윤고딕"/>
                <a:cs typeface="윤고딕"/>
                <a:sym typeface="윤고딕"/>
              </a:rPr>
              <a:t>않니</a:t>
            </a:r>
            <a:r>
              <a:rPr lang="en-US" altLang="ko-KR" sz="4706" spc="-65" dirty="0">
                <a:solidFill>
                  <a:srgbClr val="191919"/>
                </a:solidFill>
                <a:latin typeface="윤고딕"/>
                <a:ea typeface="윤고딕"/>
                <a:cs typeface="윤고딕"/>
                <a:sym typeface="윤고딕"/>
              </a:rPr>
              <a:t>?</a:t>
            </a:r>
            <a:endParaRPr lang="en-US" sz="4706" spc="-65" dirty="0">
              <a:solidFill>
                <a:srgbClr val="191919"/>
              </a:solidFill>
              <a:latin typeface="윤고딕"/>
              <a:ea typeface="윤고딕"/>
              <a:cs typeface="윤고딕"/>
              <a:sym typeface="윤고딕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20B63321-2468-C56A-95D0-6136702EFFDE}"/>
              </a:ext>
            </a:extLst>
          </p:cNvPr>
          <p:cNvGrpSpPr/>
          <p:nvPr/>
        </p:nvGrpSpPr>
        <p:grpSpPr>
          <a:xfrm>
            <a:off x="1155700" y="2241550"/>
            <a:ext cx="16292875" cy="6940550"/>
            <a:chOff x="1155700" y="2241550"/>
            <a:chExt cx="16292875" cy="6940550"/>
          </a:xfrm>
        </p:grpSpPr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93929186-51DA-215D-8344-3EA16CB29E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5700" y="2241550"/>
              <a:ext cx="9254066" cy="694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2A126EFD-450A-1150-70F4-E69A7BA469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3" t="20566" r="2327" b="24960"/>
            <a:stretch/>
          </p:blipFill>
          <p:spPr bwMode="auto">
            <a:xfrm>
              <a:off x="11201400" y="2241550"/>
              <a:ext cx="6247175" cy="525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6E1DCC84-F19F-8A63-2768-EC80DAD68CD6}"/>
                </a:ext>
              </a:extLst>
            </p:cNvPr>
            <p:cNvSpPr txBox="1"/>
            <p:nvPr/>
          </p:nvSpPr>
          <p:spPr>
            <a:xfrm>
              <a:off x="12420600" y="7499350"/>
              <a:ext cx="4419600" cy="5247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787"/>
                </a:lnSpc>
                <a:spcBef>
                  <a:spcPct val="0"/>
                </a:spcBef>
              </a:pPr>
              <a:r>
                <a:rPr lang="ko-KR" altLang="en-US" sz="2000" dirty="0">
                  <a:solidFill>
                    <a:srgbClr val="191919"/>
                  </a:solidFill>
                  <a:latin typeface="윤고딕 Light"/>
                  <a:ea typeface="윤고딕 Light"/>
                  <a:cs typeface="윤고딕 Light"/>
                  <a:sym typeface="윤고딕 Light"/>
                </a:rPr>
                <a:t>피곤하면 여기 누워서 잠</a:t>
              </a:r>
              <a:r>
                <a:rPr lang="en-US" altLang="ko-KR" sz="2000" dirty="0">
                  <a:solidFill>
                    <a:srgbClr val="191919"/>
                  </a:solidFill>
                  <a:latin typeface="윤고딕 Light"/>
                  <a:ea typeface="윤고딕 Light"/>
                  <a:cs typeface="윤고딕 Light"/>
                  <a:sym typeface="윤고딕 Light"/>
                </a:rPr>
                <a:t>..</a:t>
              </a:r>
              <a:r>
                <a:rPr lang="ko-KR" altLang="en-US" sz="2000" dirty="0">
                  <a:solidFill>
                    <a:srgbClr val="191919"/>
                  </a:solidFill>
                  <a:latin typeface="윤고딕 Light"/>
                  <a:ea typeface="윤고딕 Light"/>
                  <a:cs typeface="윤고딕 Light"/>
                  <a:sym typeface="윤고딕 Light"/>
                </a:rPr>
                <a:t>밤 많이 샘</a:t>
              </a:r>
              <a:endParaRPr lang="en-US" sz="2000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336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74232-CD78-6C35-945F-466A4DD33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F9E9D56-DEEF-5C9F-AA32-FF0EEDC3F7F2}"/>
              </a:ext>
            </a:extLst>
          </p:cNvPr>
          <p:cNvGrpSpPr/>
          <p:nvPr/>
        </p:nvGrpSpPr>
        <p:grpSpPr>
          <a:xfrm>
            <a:off x="-290868" y="10008764"/>
            <a:ext cx="18869735" cy="120011"/>
            <a:chOff x="0" y="0"/>
            <a:chExt cx="4969807" cy="3160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4942991-FCFF-BEC1-10AE-E7DDBAA5133C}"/>
                </a:ext>
              </a:extLst>
            </p:cNvPr>
            <p:cNvSpPr/>
            <p:nvPr/>
          </p:nvSpPr>
          <p:spPr>
            <a:xfrm>
              <a:off x="0" y="0"/>
              <a:ext cx="4969807" cy="31608"/>
            </a:xfrm>
            <a:custGeom>
              <a:avLst/>
              <a:gdLst/>
              <a:ahLst/>
              <a:cxnLst/>
              <a:rect l="l" t="t" r="r" b="b"/>
              <a:pathLst>
                <a:path w="4969807" h="31608">
                  <a:moveTo>
                    <a:pt x="0" y="0"/>
                  </a:moveTo>
                  <a:lnTo>
                    <a:pt x="4969807" y="0"/>
                  </a:lnTo>
                  <a:lnTo>
                    <a:pt x="4969807" y="31608"/>
                  </a:lnTo>
                  <a:lnTo>
                    <a:pt x="0" y="31608"/>
                  </a:lnTo>
                  <a:close/>
                </a:path>
              </a:pathLst>
            </a:custGeom>
            <a:solidFill>
              <a:srgbClr val="191919"/>
            </a:solidFill>
            <a:ln w="19050" cap="sq">
              <a:solidFill>
                <a:srgbClr val="191919"/>
              </a:solidFill>
              <a:prstDash val="solid"/>
              <a:miter/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1165067-1C1D-3BD8-EC5B-DBD984B27B28}"/>
                </a:ext>
              </a:extLst>
            </p:cNvPr>
            <p:cNvSpPr txBox="1"/>
            <p:nvPr/>
          </p:nvSpPr>
          <p:spPr>
            <a:xfrm>
              <a:off x="0" y="-47625"/>
              <a:ext cx="4969807" cy="79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AutoShape 9">
            <a:extLst>
              <a:ext uri="{FF2B5EF4-FFF2-40B4-BE49-F238E27FC236}">
                <a16:creationId xmlns:a16="http://schemas.microsoft.com/office/drawing/2014/main" id="{373A1DFD-9F60-1BDE-500B-9E3AE7D7416A}"/>
              </a:ext>
            </a:extLst>
          </p:cNvPr>
          <p:cNvSpPr/>
          <p:nvPr/>
        </p:nvSpPr>
        <p:spPr>
          <a:xfrm>
            <a:off x="0" y="828675"/>
            <a:ext cx="3276389" cy="0"/>
          </a:xfrm>
          <a:prstGeom prst="line">
            <a:avLst/>
          </a:prstGeom>
          <a:ln w="38100" cap="flat">
            <a:solidFill>
              <a:srgbClr val="19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61727074-BAD8-81C6-F409-04908B0BDFA6}"/>
              </a:ext>
            </a:extLst>
          </p:cNvPr>
          <p:cNvSpPr txBox="1"/>
          <p:nvPr/>
        </p:nvSpPr>
        <p:spPr>
          <a:xfrm>
            <a:off x="1123950" y="944123"/>
            <a:ext cx="9848850" cy="776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89"/>
              </a:lnSpc>
              <a:spcBef>
                <a:spcPct val="0"/>
              </a:spcBef>
            </a:pPr>
            <a:r>
              <a:rPr lang="ko-KR" altLang="en-US" sz="4706" spc="-65" dirty="0">
                <a:solidFill>
                  <a:srgbClr val="191919"/>
                </a:solidFill>
                <a:latin typeface="윤고딕"/>
                <a:ea typeface="윤고딕"/>
                <a:cs typeface="윤고딕"/>
                <a:sym typeface="윤고딕"/>
              </a:rPr>
              <a:t>나도 내가 논문을 쓸 줄은 몰랐단다</a:t>
            </a:r>
            <a:r>
              <a:rPr lang="en-US" altLang="ko-KR" sz="4706" spc="-65" dirty="0">
                <a:solidFill>
                  <a:srgbClr val="191919"/>
                </a:solidFill>
                <a:latin typeface="윤고딕"/>
                <a:ea typeface="윤고딕"/>
                <a:cs typeface="윤고딕"/>
                <a:sym typeface="윤고딕"/>
              </a:rPr>
              <a:t>.</a:t>
            </a:r>
            <a:endParaRPr lang="en-US" sz="4706" spc="-65" dirty="0">
              <a:solidFill>
                <a:srgbClr val="191919"/>
              </a:solidFill>
              <a:latin typeface="윤고딕"/>
              <a:ea typeface="윤고딕"/>
              <a:cs typeface="윤고딕"/>
              <a:sym typeface="윤고딕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C442BE21-240A-43F9-DCEF-7A7F40191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943100"/>
            <a:ext cx="9028539" cy="3094263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6854DA3F-54F5-12AE-D893-1611DC135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5912444"/>
            <a:ext cx="9028539" cy="3117256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B8772D4-8567-36CC-D9BF-F8A62B99D0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965"/>
          <a:stretch/>
        </p:blipFill>
        <p:spPr>
          <a:xfrm>
            <a:off x="9220201" y="1999729"/>
            <a:ext cx="8948019" cy="30353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22DB8158-927F-0C19-E6EA-FB581BC378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2200" y="5982738"/>
            <a:ext cx="7315200" cy="2231755"/>
          </a:xfrm>
          <a:prstGeom prst="rect">
            <a:avLst/>
          </a:prstGeom>
        </p:spPr>
      </p:pic>
      <p:sp>
        <p:nvSpPr>
          <p:cNvPr id="18" name="TextBox 7">
            <a:extLst>
              <a:ext uri="{FF2B5EF4-FFF2-40B4-BE49-F238E27FC236}">
                <a16:creationId xmlns:a16="http://schemas.microsoft.com/office/drawing/2014/main" id="{620E214E-8D5F-CA8D-AE08-9D30BAEBF17C}"/>
              </a:ext>
            </a:extLst>
          </p:cNvPr>
          <p:cNvSpPr txBox="1"/>
          <p:nvPr/>
        </p:nvSpPr>
        <p:spPr>
          <a:xfrm>
            <a:off x="2456869" y="4881120"/>
            <a:ext cx="4419600" cy="524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87"/>
              </a:lnSpc>
              <a:spcBef>
                <a:spcPct val="0"/>
              </a:spcBef>
            </a:pPr>
            <a:r>
              <a:rPr lang="en-US" sz="2000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2022</a:t>
            </a: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F0FCCD22-9F43-1083-F250-718838CD638D}"/>
              </a:ext>
            </a:extLst>
          </p:cNvPr>
          <p:cNvSpPr txBox="1"/>
          <p:nvPr/>
        </p:nvSpPr>
        <p:spPr>
          <a:xfrm>
            <a:off x="11484410" y="4874249"/>
            <a:ext cx="4419600" cy="524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87"/>
              </a:lnSpc>
              <a:spcBef>
                <a:spcPct val="0"/>
              </a:spcBef>
            </a:pPr>
            <a:r>
              <a:rPr lang="en-US" sz="2000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2023</a:t>
            </a: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96D84D0C-6031-51AE-FADE-6A1D1CE679B0}"/>
              </a:ext>
            </a:extLst>
          </p:cNvPr>
          <p:cNvSpPr txBox="1"/>
          <p:nvPr/>
        </p:nvSpPr>
        <p:spPr>
          <a:xfrm>
            <a:off x="7064810" y="8950388"/>
            <a:ext cx="4419600" cy="524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87"/>
              </a:lnSpc>
              <a:spcBef>
                <a:spcPct val="0"/>
              </a:spcBef>
            </a:pPr>
            <a:r>
              <a:rPr lang="en-US" sz="2000" dirty="0">
                <a:solidFill>
                  <a:srgbClr val="191919"/>
                </a:solidFill>
                <a:latin typeface="윤고딕 Light"/>
                <a:ea typeface="윤고딕 Light"/>
                <a:cs typeface="윤고딕 Light"/>
                <a:sym typeface="윤고딕 Light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771207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0990C-F310-E6BA-2A26-C1B86682C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1EF1748-1834-94F1-EF44-304EB3C16703}"/>
              </a:ext>
            </a:extLst>
          </p:cNvPr>
          <p:cNvGrpSpPr/>
          <p:nvPr/>
        </p:nvGrpSpPr>
        <p:grpSpPr>
          <a:xfrm>
            <a:off x="-290868" y="10008764"/>
            <a:ext cx="18869735" cy="120011"/>
            <a:chOff x="0" y="0"/>
            <a:chExt cx="4969807" cy="3160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61D6DF8-7F2A-4F3F-B03A-B9535018AEFE}"/>
                </a:ext>
              </a:extLst>
            </p:cNvPr>
            <p:cNvSpPr/>
            <p:nvPr/>
          </p:nvSpPr>
          <p:spPr>
            <a:xfrm>
              <a:off x="0" y="0"/>
              <a:ext cx="4969807" cy="31608"/>
            </a:xfrm>
            <a:custGeom>
              <a:avLst/>
              <a:gdLst/>
              <a:ahLst/>
              <a:cxnLst/>
              <a:rect l="l" t="t" r="r" b="b"/>
              <a:pathLst>
                <a:path w="4969807" h="31608">
                  <a:moveTo>
                    <a:pt x="0" y="0"/>
                  </a:moveTo>
                  <a:lnTo>
                    <a:pt x="4969807" y="0"/>
                  </a:lnTo>
                  <a:lnTo>
                    <a:pt x="4969807" y="31608"/>
                  </a:lnTo>
                  <a:lnTo>
                    <a:pt x="0" y="31608"/>
                  </a:lnTo>
                  <a:close/>
                </a:path>
              </a:pathLst>
            </a:custGeom>
            <a:solidFill>
              <a:srgbClr val="191919"/>
            </a:solidFill>
            <a:ln w="19050" cap="sq">
              <a:solidFill>
                <a:srgbClr val="191919"/>
              </a:solidFill>
              <a:prstDash val="solid"/>
              <a:miter/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8DBA1583-E41D-7FFE-D937-460DA1F0A5C9}"/>
                </a:ext>
              </a:extLst>
            </p:cNvPr>
            <p:cNvSpPr txBox="1"/>
            <p:nvPr/>
          </p:nvSpPr>
          <p:spPr>
            <a:xfrm>
              <a:off x="0" y="-47625"/>
              <a:ext cx="4969807" cy="79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AutoShape 9">
            <a:extLst>
              <a:ext uri="{FF2B5EF4-FFF2-40B4-BE49-F238E27FC236}">
                <a16:creationId xmlns:a16="http://schemas.microsoft.com/office/drawing/2014/main" id="{57EA8072-630A-37DF-0B50-97A995DC4F90}"/>
              </a:ext>
            </a:extLst>
          </p:cNvPr>
          <p:cNvSpPr/>
          <p:nvPr/>
        </p:nvSpPr>
        <p:spPr>
          <a:xfrm>
            <a:off x="0" y="828675"/>
            <a:ext cx="3276389" cy="0"/>
          </a:xfrm>
          <a:prstGeom prst="line">
            <a:avLst/>
          </a:prstGeom>
          <a:ln w="38100" cap="flat">
            <a:solidFill>
              <a:srgbClr val="19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22B2F8F5-B0C5-6AB9-D3CA-03901067F60A}"/>
              </a:ext>
            </a:extLst>
          </p:cNvPr>
          <p:cNvSpPr txBox="1"/>
          <p:nvPr/>
        </p:nvSpPr>
        <p:spPr>
          <a:xfrm>
            <a:off x="1123950" y="944123"/>
            <a:ext cx="9848850" cy="776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89"/>
              </a:lnSpc>
              <a:spcBef>
                <a:spcPct val="0"/>
              </a:spcBef>
            </a:pPr>
            <a:r>
              <a:rPr lang="ko-KR" altLang="en-US" sz="4706" spc="-65" dirty="0" err="1">
                <a:solidFill>
                  <a:srgbClr val="191919"/>
                </a:solidFill>
                <a:latin typeface="윤고딕"/>
                <a:ea typeface="윤고딕"/>
                <a:cs typeface="윤고딕"/>
                <a:sym typeface="윤고딕"/>
              </a:rPr>
              <a:t>지잡대</a:t>
            </a:r>
            <a:r>
              <a:rPr lang="ko-KR" altLang="en-US" sz="4706" spc="-65" dirty="0">
                <a:solidFill>
                  <a:srgbClr val="191919"/>
                </a:solidFill>
                <a:latin typeface="윤고딕"/>
                <a:ea typeface="윤고딕"/>
                <a:cs typeface="윤고딕"/>
                <a:sym typeface="윤고딕"/>
              </a:rPr>
              <a:t> 논문 포스터 궁금하지 </a:t>
            </a:r>
            <a:r>
              <a:rPr lang="ko-KR" altLang="en-US" sz="4706" spc="-65" dirty="0" err="1">
                <a:solidFill>
                  <a:srgbClr val="191919"/>
                </a:solidFill>
                <a:latin typeface="윤고딕"/>
                <a:ea typeface="윤고딕"/>
                <a:cs typeface="윤고딕"/>
                <a:sym typeface="윤고딕"/>
              </a:rPr>
              <a:t>않니</a:t>
            </a:r>
            <a:r>
              <a:rPr lang="en-US" altLang="ko-KR" sz="4706" spc="-65" dirty="0">
                <a:solidFill>
                  <a:srgbClr val="191919"/>
                </a:solidFill>
                <a:latin typeface="윤고딕"/>
                <a:ea typeface="윤고딕"/>
                <a:cs typeface="윤고딕"/>
                <a:sym typeface="윤고딕"/>
              </a:rPr>
              <a:t>?</a:t>
            </a:r>
            <a:endParaRPr lang="en-US" sz="4706" spc="-65" dirty="0">
              <a:solidFill>
                <a:srgbClr val="191919"/>
              </a:solidFill>
              <a:latin typeface="윤고딕"/>
              <a:ea typeface="윤고딕"/>
              <a:cs typeface="윤고딕"/>
              <a:sym typeface="윤고딕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982E9C9D-D9D5-DC32-953C-DD6A984058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52090" y="2710031"/>
            <a:ext cx="6440238" cy="48301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1B31DBF0-E24B-D73C-3AF9-80C45800B3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1906815"/>
            <a:ext cx="4360313" cy="64370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7052EDE4-7B2B-F629-5848-037D42ED03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200" y="1903660"/>
            <a:ext cx="4362451" cy="64402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5399732A-37A8-1C96-1BFE-A86343CAB7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901443"/>
            <a:ext cx="4360120" cy="6436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36168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77C56-5F2E-A7C2-1774-1AE816AEF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2187D40-04D6-E0D0-0F15-C0600CA36258}"/>
              </a:ext>
            </a:extLst>
          </p:cNvPr>
          <p:cNvGrpSpPr/>
          <p:nvPr/>
        </p:nvGrpSpPr>
        <p:grpSpPr>
          <a:xfrm>
            <a:off x="-290868" y="10008764"/>
            <a:ext cx="18869735" cy="120011"/>
            <a:chOff x="0" y="0"/>
            <a:chExt cx="4969807" cy="3160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920CC34-AF21-9BC9-3270-8686A7ECF89B}"/>
                </a:ext>
              </a:extLst>
            </p:cNvPr>
            <p:cNvSpPr/>
            <p:nvPr/>
          </p:nvSpPr>
          <p:spPr>
            <a:xfrm>
              <a:off x="0" y="0"/>
              <a:ext cx="4969807" cy="31608"/>
            </a:xfrm>
            <a:custGeom>
              <a:avLst/>
              <a:gdLst/>
              <a:ahLst/>
              <a:cxnLst/>
              <a:rect l="l" t="t" r="r" b="b"/>
              <a:pathLst>
                <a:path w="4969807" h="31608">
                  <a:moveTo>
                    <a:pt x="0" y="0"/>
                  </a:moveTo>
                  <a:lnTo>
                    <a:pt x="4969807" y="0"/>
                  </a:lnTo>
                  <a:lnTo>
                    <a:pt x="4969807" y="31608"/>
                  </a:lnTo>
                  <a:lnTo>
                    <a:pt x="0" y="31608"/>
                  </a:lnTo>
                  <a:close/>
                </a:path>
              </a:pathLst>
            </a:custGeom>
            <a:solidFill>
              <a:srgbClr val="191919"/>
            </a:solidFill>
            <a:ln w="19050" cap="sq">
              <a:solidFill>
                <a:srgbClr val="191919"/>
              </a:solidFill>
              <a:prstDash val="solid"/>
              <a:miter/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B8FA8BA-F42D-8836-E503-B9F653C09894}"/>
                </a:ext>
              </a:extLst>
            </p:cNvPr>
            <p:cNvSpPr txBox="1"/>
            <p:nvPr/>
          </p:nvSpPr>
          <p:spPr>
            <a:xfrm>
              <a:off x="0" y="-47625"/>
              <a:ext cx="4969807" cy="79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AutoShape 9">
            <a:extLst>
              <a:ext uri="{FF2B5EF4-FFF2-40B4-BE49-F238E27FC236}">
                <a16:creationId xmlns:a16="http://schemas.microsoft.com/office/drawing/2014/main" id="{BE29E60E-9D4D-ECD5-83A3-DEF2F1B8FC04}"/>
              </a:ext>
            </a:extLst>
          </p:cNvPr>
          <p:cNvSpPr/>
          <p:nvPr/>
        </p:nvSpPr>
        <p:spPr>
          <a:xfrm>
            <a:off x="0" y="828675"/>
            <a:ext cx="3276389" cy="0"/>
          </a:xfrm>
          <a:prstGeom prst="line">
            <a:avLst/>
          </a:prstGeom>
          <a:ln w="38100" cap="flat">
            <a:solidFill>
              <a:srgbClr val="19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6F5E1E34-3364-4325-0226-122B233930E6}"/>
              </a:ext>
            </a:extLst>
          </p:cNvPr>
          <p:cNvSpPr txBox="1"/>
          <p:nvPr/>
        </p:nvSpPr>
        <p:spPr>
          <a:xfrm>
            <a:off x="1123950" y="944123"/>
            <a:ext cx="9848850" cy="776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89"/>
              </a:lnSpc>
              <a:spcBef>
                <a:spcPct val="0"/>
              </a:spcBef>
            </a:pPr>
            <a:r>
              <a:rPr lang="ko-KR" altLang="en-US" sz="4706" spc="-65" dirty="0" err="1">
                <a:solidFill>
                  <a:srgbClr val="191919"/>
                </a:solidFill>
                <a:latin typeface="윤고딕"/>
                <a:ea typeface="윤고딕"/>
                <a:cs typeface="윤고딕"/>
                <a:sym typeface="윤고딕"/>
              </a:rPr>
              <a:t>지잡대</a:t>
            </a:r>
            <a:r>
              <a:rPr lang="ko-KR" altLang="en-US" sz="4706" spc="-65" dirty="0">
                <a:solidFill>
                  <a:srgbClr val="191919"/>
                </a:solidFill>
                <a:latin typeface="윤고딕"/>
                <a:ea typeface="윤고딕"/>
                <a:cs typeface="윤고딕"/>
                <a:sym typeface="윤고딕"/>
              </a:rPr>
              <a:t> 논문 궁금하지 </a:t>
            </a:r>
            <a:r>
              <a:rPr lang="ko-KR" altLang="en-US" sz="4706" spc="-65" dirty="0" err="1">
                <a:solidFill>
                  <a:srgbClr val="191919"/>
                </a:solidFill>
                <a:latin typeface="윤고딕"/>
                <a:ea typeface="윤고딕"/>
                <a:cs typeface="윤고딕"/>
                <a:sym typeface="윤고딕"/>
              </a:rPr>
              <a:t>않니</a:t>
            </a:r>
            <a:r>
              <a:rPr lang="en-US" altLang="ko-KR" sz="4706" spc="-65" dirty="0">
                <a:solidFill>
                  <a:srgbClr val="191919"/>
                </a:solidFill>
                <a:latin typeface="윤고딕"/>
                <a:ea typeface="윤고딕"/>
                <a:cs typeface="윤고딕"/>
                <a:sym typeface="윤고딕"/>
              </a:rPr>
              <a:t>?</a:t>
            </a:r>
            <a:endParaRPr lang="en-US" sz="4706" spc="-65" dirty="0">
              <a:solidFill>
                <a:srgbClr val="191919"/>
              </a:solidFill>
              <a:latin typeface="윤고딕"/>
              <a:ea typeface="윤고딕"/>
              <a:cs typeface="윤고딕"/>
              <a:sym typeface="윤고딕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89D4917-1F85-65E8-8B28-AC8649E42B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453770" y="4192731"/>
            <a:ext cx="6440238" cy="48301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6089CBC4-2D9D-9E28-6666-E8C368A918E3}"/>
              </a:ext>
            </a:extLst>
          </p:cNvPr>
          <p:cNvSpPr txBox="1"/>
          <p:nvPr/>
        </p:nvSpPr>
        <p:spPr>
          <a:xfrm>
            <a:off x="7391400" y="7983744"/>
            <a:ext cx="6496050" cy="5679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87"/>
              </a:lnSpc>
              <a:spcBef>
                <a:spcPct val="0"/>
              </a:spcBef>
            </a:pPr>
            <a:r>
              <a:rPr lang="ko-KR" altLang="en-US" sz="3419" dirty="0" err="1">
                <a:latin typeface="윤고딕 Light"/>
                <a:ea typeface="윤고딕 Light"/>
                <a:cs typeface="윤고딕 Light"/>
                <a:sym typeface="윤고딕 Light"/>
              </a:rPr>
              <a:t>피피티가</a:t>
            </a:r>
            <a:r>
              <a:rPr lang="ko-KR" altLang="en-US" sz="3419" dirty="0">
                <a:latin typeface="윤고딕 Light"/>
                <a:ea typeface="윤고딕 Light"/>
                <a:cs typeface="윤고딕 Light"/>
                <a:sym typeface="윤고딕 Light"/>
              </a:rPr>
              <a:t> </a:t>
            </a:r>
            <a:r>
              <a:rPr lang="ko-KR" altLang="en-US" sz="3419" dirty="0" err="1">
                <a:latin typeface="윤고딕 Light"/>
                <a:ea typeface="윤고딕 Light"/>
                <a:cs typeface="윤고딕 Light"/>
                <a:sym typeface="윤고딕 Light"/>
              </a:rPr>
              <a:t>날라가서</a:t>
            </a:r>
            <a:r>
              <a:rPr lang="ko-KR" altLang="en-US" sz="3419" dirty="0">
                <a:latin typeface="윤고딕 Light"/>
                <a:ea typeface="윤고딕 Light"/>
                <a:cs typeface="윤고딕 Light"/>
                <a:sym typeface="윤고딕 Light"/>
              </a:rPr>
              <a:t> 없어요</a:t>
            </a:r>
            <a:r>
              <a:rPr lang="en-US" altLang="ko-KR" sz="3419" dirty="0">
                <a:latin typeface="윤고딕 Light"/>
                <a:ea typeface="윤고딕 Light"/>
                <a:cs typeface="윤고딕 Light"/>
                <a:sym typeface="윤고딕 Light"/>
              </a:rPr>
              <a:t>..</a:t>
            </a:r>
            <a:r>
              <a:rPr lang="ko-KR" altLang="en-US" sz="3419" dirty="0">
                <a:latin typeface="윤고딕 Light"/>
                <a:ea typeface="윤고딕 Light"/>
                <a:cs typeface="윤고딕 Light"/>
                <a:sym typeface="윤고딕 Light"/>
              </a:rPr>
              <a:t> </a:t>
            </a:r>
            <a:r>
              <a:rPr lang="en-US" altLang="ko-KR" sz="3419" dirty="0">
                <a:latin typeface="윤고딕 Light"/>
                <a:ea typeface="윤고딕 Light"/>
                <a:cs typeface="윤고딕 Light"/>
                <a:sym typeface="Wingdings" panose="05000000000000000000" pitchFamily="2" charset="2"/>
              </a:rPr>
              <a:t></a:t>
            </a:r>
            <a:r>
              <a:rPr lang="en-US" altLang="ko-KR" sz="3419" dirty="0">
                <a:latin typeface="윤고딕 Light"/>
                <a:ea typeface="윤고딕 Light"/>
                <a:cs typeface="윤고딕 Light"/>
                <a:sym typeface="윤고딕 Light"/>
              </a:rPr>
              <a:t> 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22EE3CFF-0F5D-E39A-2EF6-9C8AC6164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971445"/>
            <a:ext cx="5580903" cy="748688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18C92D73-F918-F705-BA29-F9D95F43E95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168" r="42130" b="29504"/>
          <a:stretch/>
        </p:blipFill>
        <p:spPr>
          <a:xfrm>
            <a:off x="11356882" y="326666"/>
            <a:ext cx="6732096" cy="281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40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99EF1-872B-7FB6-0833-514A2F2D7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D2267C1-1837-26CE-7D28-5D297A8E096A}"/>
              </a:ext>
            </a:extLst>
          </p:cNvPr>
          <p:cNvGrpSpPr/>
          <p:nvPr/>
        </p:nvGrpSpPr>
        <p:grpSpPr>
          <a:xfrm>
            <a:off x="-290868" y="10008764"/>
            <a:ext cx="18869735" cy="120011"/>
            <a:chOff x="0" y="0"/>
            <a:chExt cx="4969807" cy="3160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DE21470-8E86-3AC8-FD0B-C7D46BC81EE7}"/>
                </a:ext>
              </a:extLst>
            </p:cNvPr>
            <p:cNvSpPr/>
            <p:nvPr/>
          </p:nvSpPr>
          <p:spPr>
            <a:xfrm>
              <a:off x="0" y="0"/>
              <a:ext cx="4969807" cy="31608"/>
            </a:xfrm>
            <a:custGeom>
              <a:avLst/>
              <a:gdLst/>
              <a:ahLst/>
              <a:cxnLst/>
              <a:rect l="l" t="t" r="r" b="b"/>
              <a:pathLst>
                <a:path w="4969807" h="31608">
                  <a:moveTo>
                    <a:pt x="0" y="0"/>
                  </a:moveTo>
                  <a:lnTo>
                    <a:pt x="4969807" y="0"/>
                  </a:lnTo>
                  <a:lnTo>
                    <a:pt x="4969807" y="31608"/>
                  </a:lnTo>
                  <a:lnTo>
                    <a:pt x="0" y="31608"/>
                  </a:lnTo>
                  <a:close/>
                </a:path>
              </a:pathLst>
            </a:custGeom>
            <a:solidFill>
              <a:srgbClr val="191919"/>
            </a:solidFill>
            <a:ln w="19050" cap="sq">
              <a:solidFill>
                <a:srgbClr val="191919"/>
              </a:solidFill>
              <a:prstDash val="solid"/>
              <a:miter/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3219A419-FB38-77BC-233D-15598F21F23F}"/>
                </a:ext>
              </a:extLst>
            </p:cNvPr>
            <p:cNvSpPr txBox="1"/>
            <p:nvPr/>
          </p:nvSpPr>
          <p:spPr>
            <a:xfrm>
              <a:off x="0" y="-47625"/>
              <a:ext cx="4969807" cy="79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AutoShape 9">
            <a:extLst>
              <a:ext uri="{FF2B5EF4-FFF2-40B4-BE49-F238E27FC236}">
                <a16:creationId xmlns:a16="http://schemas.microsoft.com/office/drawing/2014/main" id="{588F510A-A529-EECD-C267-9DF5D77AD3B1}"/>
              </a:ext>
            </a:extLst>
          </p:cNvPr>
          <p:cNvSpPr/>
          <p:nvPr/>
        </p:nvSpPr>
        <p:spPr>
          <a:xfrm>
            <a:off x="0" y="828675"/>
            <a:ext cx="3276389" cy="0"/>
          </a:xfrm>
          <a:prstGeom prst="line">
            <a:avLst/>
          </a:prstGeom>
          <a:ln w="38100" cap="flat">
            <a:solidFill>
              <a:srgbClr val="19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2B2924DE-7EF4-5BEE-00A5-0E84FE007546}"/>
              </a:ext>
            </a:extLst>
          </p:cNvPr>
          <p:cNvSpPr txBox="1"/>
          <p:nvPr/>
        </p:nvSpPr>
        <p:spPr>
          <a:xfrm>
            <a:off x="1123950" y="944123"/>
            <a:ext cx="9848850" cy="776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89"/>
              </a:lnSpc>
              <a:spcBef>
                <a:spcPct val="0"/>
              </a:spcBef>
            </a:pPr>
            <a:r>
              <a:rPr lang="ko-KR" altLang="en-US" sz="4706" spc="-65" dirty="0" err="1">
                <a:solidFill>
                  <a:srgbClr val="191919"/>
                </a:solidFill>
                <a:latin typeface="윤고딕"/>
                <a:ea typeface="윤고딕"/>
                <a:cs typeface="윤고딕"/>
                <a:sym typeface="윤고딕"/>
              </a:rPr>
              <a:t>지잡대</a:t>
            </a:r>
            <a:r>
              <a:rPr lang="ko-KR" altLang="en-US" sz="4706" spc="-65" dirty="0">
                <a:solidFill>
                  <a:srgbClr val="191919"/>
                </a:solidFill>
                <a:latin typeface="윤고딕"/>
                <a:ea typeface="윤고딕"/>
                <a:cs typeface="윤고딕"/>
                <a:sym typeface="윤고딕"/>
              </a:rPr>
              <a:t> 논문 궁금하지 </a:t>
            </a:r>
            <a:r>
              <a:rPr lang="ko-KR" altLang="en-US" sz="4706" spc="-65" dirty="0" err="1">
                <a:solidFill>
                  <a:srgbClr val="191919"/>
                </a:solidFill>
                <a:latin typeface="윤고딕"/>
                <a:ea typeface="윤고딕"/>
                <a:cs typeface="윤고딕"/>
                <a:sym typeface="윤고딕"/>
              </a:rPr>
              <a:t>않니</a:t>
            </a:r>
            <a:r>
              <a:rPr lang="en-US" altLang="ko-KR" sz="4706" spc="-65" dirty="0">
                <a:solidFill>
                  <a:srgbClr val="191919"/>
                </a:solidFill>
                <a:latin typeface="윤고딕"/>
                <a:ea typeface="윤고딕"/>
                <a:cs typeface="윤고딕"/>
                <a:sym typeface="윤고딕"/>
              </a:rPr>
              <a:t>?</a:t>
            </a:r>
            <a:endParaRPr lang="en-US" sz="4706" spc="-65" dirty="0">
              <a:solidFill>
                <a:srgbClr val="191919"/>
              </a:solidFill>
              <a:latin typeface="윤고딕"/>
              <a:ea typeface="윤고딕"/>
              <a:cs typeface="윤고딕"/>
              <a:sym typeface="윤고딕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00547C0C-E478-1DB7-4A44-FA33D536D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406377"/>
            <a:ext cx="7902284" cy="2936499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201899EF-70AD-196C-E6EB-9DF87048C7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4428" b="32852"/>
          <a:stretch/>
        </p:blipFill>
        <p:spPr>
          <a:xfrm>
            <a:off x="990600" y="1769099"/>
            <a:ext cx="7372773" cy="2612401"/>
          </a:xfrm>
          <a:prstGeom prst="rect">
            <a:avLst/>
          </a:prstGeom>
        </p:spPr>
      </p:pic>
      <p:grpSp>
        <p:nvGrpSpPr>
          <p:cNvPr id="31" name="그룹 30">
            <a:extLst>
              <a:ext uri="{FF2B5EF4-FFF2-40B4-BE49-F238E27FC236}">
                <a16:creationId xmlns:a16="http://schemas.microsoft.com/office/drawing/2014/main" id="{20052AB8-2ACF-65D9-4239-055E8BDBD08F}"/>
              </a:ext>
            </a:extLst>
          </p:cNvPr>
          <p:cNvGrpSpPr/>
          <p:nvPr/>
        </p:nvGrpSpPr>
        <p:grpSpPr>
          <a:xfrm>
            <a:off x="8534400" y="1901443"/>
            <a:ext cx="4601021" cy="3202935"/>
            <a:chOff x="8534400" y="1901443"/>
            <a:chExt cx="4601021" cy="3202935"/>
          </a:xfrm>
        </p:grpSpPr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3B1368D5-CC99-68D6-5975-8D53D7AE96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4400" y="1901443"/>
              <a:ext cx="4601021" cy="27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Google Shape;143;p1">
              <a:extLst>
                <a:ext uri="{FF2B5EF4-FFF2-40B4-BE49-F238E27FC236}">
                  <a16:creationId xmlns:a16="http://schemas.microsoft.com/office/drawing/2014/main" id="{C556DC65-B264-E946-7BF4-A5AD6D3CFABF}"/>
                </a:ext>
              </a:extLst>
            </p:cNvPr>
            <p:cNvSpPr txBox="1"/>
            <p:nvPr/>
          </p:nvSpPr>
          <p:spPr>
            <a:xfrm>
              <a:off x="9156313" y="4422635"/>
              <a:ext cx="3357194" cy="681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8025" tIns="108975" rIns="218025" bIns="108975" anchor="t" anchorCtr="0">
              <a:spAutoFit/>
            </a:bodyPr>
            <a:lstStyle/>
            <a:p>
              <a:pPr marL="38100" lvl="0" algn="ctr">
                <a:buClr>
                  <a:schemeClr val="dk1"/>
                </a:buClr>
                <a:buSzPts val="3000"/>
              </a:pPr>
              <a:r>
                <a:rPr lang="en-US" altLang="ko-KR" sz="3000" dirty="0">
                  <a:solidFill>
                    <a:schemeClr val="dk1"/>
                  </a:solidFill>
                  <a:latin typeface="윤고딕" panose="020B0600000101010101" charset="-127"/>
                  <a:ea typeface="윤고딕" panose="020B0600000101010101" charset="-127"/>
                </a:rPr>
                <a:t>- </a:t>
              </a:r>
              <a:r>
                <a:rPr lang="en-US" altLang="ko-KR" sz="2800" dirty="0">
                  <a:solidFill>
                    <a:schemeClr val="dk1"/>
                  </a:solidFill>
                  <a:latin typeface="윤고딕" panose="020B0600000101010101" charset="-127"/>
                  <a:ea typeface="윤고딕" panose="020B0600000101010101" charset="-127"/>
                </a:rPr>
                <a:t>ARIMA </a:t>
              </a:r>
              <a:r>
                <a:rPr lang="ko-KR" altLang="en-US" sz="2800" dirty="0">
                  <a:solidFill>
                    <a:schemeClr val="dk1"/>
                  </a:solidFill>
                  <a:latin typeface="윤고딕" panose="020B0600000101010101" charset="-127"/>
                  <a:ea typeface="윤고딕" panose="020B0600000101010101" charset="-127"/>
                </a:rPr>
                <a:t>예측</a:t>
              </a:r>
              <a:endParaRPr lang="en-US" altLang="ko-KR" sz="3000" b="0" i="0" u="none" strike="noStrike" cap="none" dirty="0">
                <a:solidFill>
                  <a:schemeClr val="dk1"/>
                </a:solidFill>
                <a:latin typeface="윤고딕" panose="020B0600000101010101" charset="-127"/>
                <a:ea typeface="윤고딕" panose="020B0600000101010101" charset="-127"/>
                <a:cs typeface="Arial"/>
                <a:sym typeface="Arial"/>
              </a:endParaRPr>
            </a:p>
          </p:txBody>
        </p: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64A67071-A24F-1173-A781-B220ABAF99B9}"/>
              </a:ext>
            </a:extLst>
          </p:cNvPr>
          <p:cNvGrpSpPr/>
          <p:nvPr/>
        </p:nvGrpSpPr>
        <p:grpSpPr>
          <a:xfrm>
            <a:off x="8534400" y="5153152"/>
            <a:ext cx="4601020" cy="3272073"/>
            <a:chOff x="8534400" y="5153152"/>
            <a:chExt cx="4601020" cy="3272073"/>
          </a:xfrm>
        </p:grpSpPr>
        <p:pic>
          <p:nvPicPr>
            <p:cNvPr id="17" name="Picture 3">
              <a:extLst>
                <a:ext uri="{FF2B5EF4-FFF2-40B4-BE49-F238E27FC236}">
                  <a16:creationId xmlns:a16="http://schemas.microsoft.com/office/drawing/2014/main" id="{FE6CC54D-D5B9-DE95-D04D-4C5887E295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4400" y="5153152"/>
              <a:ext cx="4601020" cy="27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Google Shape;143;p1">
              <a:extLst>
                <a:ext uri="{FF2B5EF4-FFF2-40B4-BE49-F238E27FC236}">
                  <a16:creationId xmlns:a16="http://schemas.microsoft.com/office/drawing/2014/main" id="{CE84C52E-AAF1-4984-5758-9793A05F2A6E}"/>
                </a:ext>
              </a:extLst>
            </p:cNvPr>
            <p:cNvSpPr txBox="1"/>
            <p:nvPr/>
          </p:nvSpPr>
          <p:spPr>
            <a:xfrm>
              <a:off x="9156313" y="7743482"/>
              <a:ext cx="3357194" cy="681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8025" tIns="108975" rIns="218025" bIns="108975" anchor="t" anchorCtr="0">
              <a:spAutoFit/>
            </a:bodyPr>
            <a:lstStyle/>
            <a:p>
              <a:pPr marL="38100" lvl="0" algn="ctr">
                <a:buClr>
                  <a:schemeClr val="dk1"/>
                </a:buClr>
                <a:buSzPts val="3000"/>
              </a:pPr>
              <a:r>
                <a:rPr lang="en-US" altLang="ko-KR" sz="3000" dirty="0">
                  <a:solidFill>
                    <a:schemeClr val="dk1"/>
                  </a:solidFill>
                  <a:latin typeface="윤고딕" panose="020B0600000101010101" charset="-127"/>
                  <a:ea typeface="윤고딕" panose="020B0600000101010101" charset="-127"/>
                </a:rPr>
                <a:t>- </a:t>
              </a:r>
              <a:r>
                <a:rPr lang="en-US" altLang="ko-KR" sz="2800" dirty="0">
                  <a:solidFill>
                    <a:schemeClr val="dk1"/>
                  </a:solidFill>
                  <a:latin typeface="윤고딕" panose="020B0600000101010101" charset="-127"/>
                  <a:ea typeface="윤고딕" panose="020B0600000101010101" charset="-127"/>
                </a:rPr>
                <a:t>LSTM </a:t>
              </a:r>
              <a:r>
                <a:rPr lang="ko-KR" altLang="en-US" sz="2800" dirty="0">
                  <a:solidFill>
                    <a:schemeClr val="dk1"/>
                  </a:solidFill>
                  <a:latin typeface="윤고딕" panose="020B0600000101010101" charset="-127"/>
                  <a:ea typeface="윤고딕" panose="020B0600000101010101" charset="-127"/>
                </a:rPr>
                <a:t>예측</a:t>
              </a:r>
              <a:endParaRPr lang="en-US" altLang="ko-KR" sz="3000" b="0" i="0" u="none" strike="noStrike" cap="none" dirty="0">
                <a:solidFill>
                  <a:schemeClr val="dk1"/>
                </a:solidFill>
                <a:latin typeface="윤고딕" panose="020B0600000101010101" charset="-127"/>
                <a:ea typeface="윤고딕" panose="020B0600000101010101" charset="-127"/>
                <a:cs typeface="Arial"/>
                <a:sym typeface="Arial"/>
              </a:endParaRPr>
            </a:p>
          </p:txBody>
        </p: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C581A871-8F0C-9A75-D237-91BF370293D2}"/>
              </a:ext>
            </a:extLst>
          </p:cNvPr>
          <p:cNvGrpSpPr/>
          <p:nvPr/>
        </p:nvGrpSpPr>
        <p:grpSpPr>
          <a:xfrm>
            <a:off x="13238795" y="419099"/>
            <a:ext cx="4601019" cy="3173215"/>
            <a:chOff x="13238795" y="419099"/>
            <a:chExt cx="4601019" cy="3173215"/>
          </a:xfrm>
        </p:grpSpPr>
        <p:pic>
          <p:nvPicPr>
            <p:cNvPr id="19" name="Picture 5">
              <a:extLst>
                <a:ext uri="{FF2B5EF4-FFF2-40B4-BE49-F238E27FC236}">
                  <a16:creationId xmlns:a16="http://schemas.microsoft.com/office/drawing/2014/main" id="{407A09C4-EEC6-0F5C-A0A5-906407EE3B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38795" y="419099"/>
              <a:ext cx="4601019" cy="27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Google Shape;143;p1">
              <a:extLst>
                <a:ext uri="{FF2B5EF4-FFF2-40B4-BE49-F238E27FC236}">
                  <a16:creationId xmlns:a16="http://schemas.microsoft.com/office/drawing/2014/main" id="{D9F723BE-C90E-CDEE-73DA-E68649D4D0FB}"/>
                </a:ext>
              </a:extLst>
            </p:cNvPr>
            <p:cNvSpPr txBox="1"/>
            <p:nvPr/>
          </p:nvSpPr>
          <p:spPr>
            <a:xfrm>
              <a:off x="13750524" y="2910571"/>
              <a:ext cx="3577561" cy="681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8025" tIns="108975" rIns="218025" bIns="108975" anchor="t" anchorCtr="0">
              <a:spAutoFit/>
            </a:bodyPr>
            <a:lstStyle/>
            <a:p>
              <a:pPr marL="38100" lvl="0" algn="ctr">
                <a:buClr>
                  <a:schemeClr val="dk1"/>
                </a:buClr>
                <a:buSzPts val="3000"/>
              </a:pPr>
              <a:r>
                <a:rPr lang="en-US" altLang="ko-KR" sz="3000" dirty="0">
                  <a:solidFill>
                    <a:schemeClr val="dk1"/>
                  </a:solidFill>
                  <a:latin typeface="윤고딕" panose="020B0600000101010101" charset="-127"/>
                  <a:ea typeface="윤고딕" panose="020B0600000101010101" charset="-127"/>
                </a:rPr>
                <a:t>- </a:t>
              </a:r>
              <a:r>
                <a:rPr lang="en-US" altLang="ko-KR" sz="2800" dirty="0">
                  <a:solidFill>
                    <a:schemeClr val="dk1"/>
                  </a:solidFill>
                  <a:latin typeface="윤고딕" panose="020B0600000101010101" charset="-127"/>
                  <a:ea typeface="윤고딕" panose="020B0600000101010101" charset="-127"/>
                </a:rPr>
                <a:t>Transformer </a:t>
              </a:r>
              <a:r>
                <a:rPr lang="ko-KR" altLang="en-US" sz="2800" dirty="0">
                  <a:solidFill>
                    <a:schemeClr val="dk1"/>
                  </a:solidFill>
                  <a:latin typeface="윤고딕" panose="020B0600000101010101" charset="-127"/>
                  <a:ea typeface="윤고딕" panose="020B0600000101010101" charset="-127"/>
                </a:rPr>
                <a:t>예측</a:t>
              </a:r>
              <a:endParaRPr lang="en-US" altLang="ko-KR" sz="3000" b="0" i="0" u="none" strike="noStrike" cap="none" dirty="0">
                <a:solidFill>
                  <a:schemeClr val="dk1"/>
                </a:solidFill>
                <a:latin typeface="윤고딕" panose="020B0600000101010101" charset="-127"/>
                <a:ea typeface="윤고딕" panose="020B0600000101010101" charset="-127"/>
                <a:cs typeface="Arial"/>
                <a:sym typeface="Arial"/>
              </a:endParaRPr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6FD1DE4C-1CCE-E4BD-1D09-AFD7F6482865}"/>
              </a:ext>
            </a:extLst>
          </p:cNvPr>
          <p:cNvGrpSpPr/>
          <p:nvPr/>
        </p:nvGrpSpPr>
        <p:grpSpPr>
          <a:xfrm>
            <a:off x="13238795" y="3704753"/>
            <a:ext cx="4554546" cy="3261122"/>
            <a:chOff x="13238795" y="3704753"/>
            <a:chExt cx="4554546" cy="3261122"/>
          </a:xfrm>
        </p:grpSpPr>
        <p:pic>
          <p:nvPicPr>
            <p:cNvPr id="15" name="Picture 7">
              <a:extLst>
                <a:ext uri="{FF2B5EF4-FFF2-40B4-BE49-F238E27FC236}">
                  <a16:creationId xmlns:a16="http://schemas.microsoft.com/office/drawing/2014/main" id="{4BA86E47-758D-B242-9C0B-A62DE90CBA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38795" y="3704753"/>
              <a:ext cx="4554546" cy="27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Google Shape;143;p1">
              <a:extLst>
                <a:ext uri="{FF2B5EF4-FFF2-40B4-BE49-F238E27FC236}">
                  <a16:creationId xmlns:a16="http://schemas.microsoft.com/office/drawing/2014/main" id="{52F27E0C-9655-0E82-B9A7-1331FF8F0666}"/>
                </a:ext>
              </a:extLst>
            </p:cNvPr>
            <p:cNvSpPr txBox="1"/>
            <p:nvPr/>
          </p:nvSpPr>
          <p:spPr>
            <a:xfrm>
              <a:off x="13837471" y="6284132"/>
              <a:ext cx="3357194" cy="681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8025" tIns="108975" rIns="218025" bIns="108975" anchor="t" anchorCtr="0">
              <a:spAutoFit/>
            </a:bodyPr>
            <a:lstStyle/>
            <a:p>
              <a:pPr marL="38100" lvl="0" algn="ctr">
                <a:buClr>
                  <a:schemeClr val="dk1"/>
                </a:buClr>
                <a:buSzPts val="3000"/>
              </a:pPr>
              <a:r>
                <a:rPr lang="en-US" altLang="ko-KR" sz="3000" dirty="0">
                  <a:solidFill>
                    <a:schemeClr val="dk1"/>
                  </a:solidFill>
                  <a:latin typeface="윤고딕" panose="020B0600000101010101" charset="-127"/>
                  <a:ea typeface="윤고딕" panose="020B0600000101010101" charset="-127"/>
                </a:rPr>
                <a:t>- </a:t>
              </a:r>
              <a:r>
                <a:rPr lang="en-US" altLang="ko-KR" sz="2800" dirty="0" err="1">
                  <a:solidFill>
                    <a:schemeClr val="dk1"/>
                  </a:solidFill>
                  <a:latin typeface="윤고딕" panose="020B0600000101010101" charset="-127"/>
                  <a:ea typeface="윤고딕" panose="020B0600000101010101" charset="-127"/>
                </a:rPr>
                <a:t>DLinear</a:t>
              </a:r>
              <a:r>
                <a:rPr lang="en-US" altLang="ko-KR" sz="2800" dirty="0">
                  <a:solidFill>
                    <a:schemeClr val="dk1"/>
                  </a:solidFill>
                  <a:latin typeface="윤고딕" panose="020B0600000101010101" charset="-127"/>
                  <a:ea typeface="윤고딕" panose="020B0600000101010101" charset="-127"/>
                </a:rPr>
                <a:t> </a:t>
              </a:r>
              <a:r>
                <a:rPr lang="ko-KR" altLang="en-US" sz="2800" dirty="0">
                  <a:solidFill>
                    <a:schemeClr val="dk1"/>
                  </a:solidFill>
                  <a:latin typeface="윤고딕" panose="020B0600000101010101" charset="-127"/>
                  <a:ea typeface="윤고딕" panose="020B0600000101010101" charset="-127"/>
                </a:rPr>
                <a:t>예측</a:t>
              </a:r>
              <a:endParaRPr lang="en-US" altLang="ko-KR" sz="3000" b="0" i="0" u="none" strike="noStrike" cap="none" dirty="0">
                <a:solidFill>
                  <a:schemeClr val="dk1"/>
                </a:solidFill>
                <a:latin typeface="윤고딕" panose="020B0600000101010101" charset="-127"/>
                <a:ea typeface="윤고딕" panose="020B0600000101010101" charset="-127"/>
                <a:cs typeface="Arial"/>
                <a:sym typeface="Arial"/>
              </a:endParaRP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0A88BA22-243C-B6A4-0192-4EAFE4158CFB}"/>
              </a:ext>
            </a:extLst>
          </p:cNvPr>
          <p:cNvGrpSpPr/>
          <p:nvPr/>
        </p:nvGrpSpPr>
        <p:grpSpPr>
          <a:xfrm>
            <a:off x="13192321" y="6863100"/>
            <a:ext cx="4601020" cy="3265675"/>
            <a:chOff x="13192321" y="6863100"/>
            <a:chExt cx="4601020" cy="3265675"/>
          </a:xfrm>
        </p:grpSpPr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1542F5C2-7083-FFBC-754D-3DF3F929CA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92321" y="6863100"/>
              <a:ext cx="4601020" cy="27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Google Shape;143;p1">
              <a:extLst>
                <a:ext uri="{FF2B5EF4-FFF2-40B4-BE49-F238E27FC236}">
                  <a16:creationId xmlns:a16="http://schemas.microsoft.com/office/drawing/2014/main" id="{E18C6296-4A07-B8C7-E9C3-C88DD4A37BEF}"/>
                </a:ext>
              </a:extLst>
            </p:cNvPr>
            <p:cNvSpPr txBox="1"/>
            <p:nvPr/>
          </p:nvSpPr>
          <p:spPr>
            <a:xfrm>
              <a:off x="13814234" y="9447032"/>
              <a:ext cx="3357194" cy="681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8025" tIns="108975" rIns="218025" bIns="108975" anchor="t" anchorCtr="0">
              <a:spAutoFit/>
            </a:bodyPr>
            <a:lstStyle/>
            <a:p>
              <a:pPr marL="38100" lvl="0" algn="ctr">
                <a:buClr>
                  <a:schemeClr val="dk1"/>
                </a:buClr>
                <a:buSzPts val="3000"/>
              </a:pPr>
              <a:r>
                <a:rPr lang="en-US" altLang="ko-KR" sz="3000" dirty="0">
                  <a:solidFill>
                    <a:schemeClr val="dk1"/>
                  </a:solidFill>
                  <a:latin typeface="윤고딕" panose="020B0600000101010101" charset="-127"/>
                  <a:ea typeface="윤고딕" panose="020B0600000101010101" charset="-127"/>
                </a:rPr>
                <a:t>- </a:t>
              </a:r>
              <a:r>
                <a:rPr lang="en-US" altLang="ko-KR" sz="2800" dirty="0" err="1">
                  <a:solidFill>
                    <a:schemeClr val="dk1"/>
                  </a:solidFill>
                  <a:latin typeface="윤고딕" panose="020B0600000101010101" charset="-127"/>
                  <a:ea typeface="윤고딕" panose="020B0600000101010101" charset="-127"/>
                </a:rPr>
                <a:t>NLinear</a:t>
              </a:r>
              <a:r>
                <a:rPr lang="en-US" altLang="ko-KR" sz="2800" dirty="0">
                  <a:solidFill>
                    <a:schemeClr val="dk1"/>
                  </a:solidFill>
                  <a:latin typeface="윤고딕" panose="020B0600000101010101" charset="-127"/>
                  <a:ea typeface="윤고딕" panose="020B0600000101010101" charset="-127"/>
                </a:rPr>
                <a:t> </a:t>
              </a:r>
              <a:r>
                <a:rPr lang="ko-KR" altLang="en-US" sz="2800" dirty="0">
                  <a:solidFill>
                    <a:schemeClr val="dk1"/>
                  </a:solidFill>
                  <a:latin typeface="윤고딕" panose="020B0600000101010101" charset="-127"/>
                  <a:ea typeface="윤고딕" panose="020B0600000101010101" charset="-127"/>
                </a:rPr>
                <a:t>예측</a:t>
              </a:r>
              <a:endParaRPr lang="en-US" altLang="ko-KR" sz="3000" b="0" i="0" u="none" strike="noStrike" cap="none" dirty="0">
                <a:solidFill>
                  <a:schemeClr val="dk1"/>
                </a:solidFill>
                <a:latin typeface="윤고딕" panose="020B0600000101010101" charset="-127"/>
                <a:ea typeface="윤고딕" panose="020B0600000101010101" charset="-127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0447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77A1F-6139-3E1B-255C-C0DEFBA2C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D5EEAE9-6213-4BAD-30E4-ED7811993D75}"/>
              </a:ext>
            </a:extLst>
          </p:cNvPr>
          <p:cNvGrpSpPr/>
          <p:nvPr/>
        </p:nvGrpSpPr>
        <p:grpSpPr>
          <a:xfrm>
            <a:off x="-290868" y="10008764"/>
            <a:ext cx="18869735" cy="120011"/>
            <a:chOff x="0" y="0"/>
            <a:chExt cx="4969807" cy="3160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93C7C4E-AD49-5951-242A-C9483A18C3FC}"/>
                </a:ext>
              </a:extLst>
            </p:cNvPr>
            <p:cNvSpPr/>
            <p:nvPr/>
          </p:nvSpPr>
          <p:spPr>
            <a:xfrm>
              <a:off x="0" y="0"/>
              <a:ext cx="4969807" cy="31608"/>
            </a:xfrm>
            <a:custGeom>
              <a:avLst/>
              <a:gdLst/>
              <a:ahLst/>
              <a:cxnLst/>
              <a:rect l="l" t="t" r="r" b="b"/>
              <a:pathLst>
                <a:path w="4969807" h="31608">
                  <a:moveTo>
                    <a:pt x="0" y="0"/>
                  </a:moveTo>
                  <a:lnTo>
                    <a:pt x="4969807" y="0"/>
                  </a:lnTo>
                  <a:lnTo>
                    <a:pt x="4969807" y="31608"/>
                  </a:lnTo>
                  <a:lnTo>
                    <a:pt x="0" y="31608"/>
                  </a:lnTo>
                  <a:close/>
                </a:path>
              </a:pathLst>
            </a:custGeom>
            <a:solidFill>
              <a:srgbClr val="191919"/>
            </a:solidFill>
            <a:ln w="19050" cap="sq">
              <a:solidFill>
                <a:srgbClr val="191919"/>
              </a:solidFill>
              <a:prstDash val="solid"/>
              <a:miter/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5F68EF45-6406-0F9C-80EF-4D28760E63C7}"/>
                </a:ext>
              </a:extLst>
            </p:cNvPr>
            <p:cNvSpPr txBox="1"/>
            <p:nvPr/>
          </p:nvSpPr>
          <p:spPr>
            <a:xfrm>
              <a:off x="0" y="-47625"/>
              <a:ext cx="4969807" cy="79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AutoShape 9">
            <a:extLst>
              <a:ext uri="{FF2B5EF4-FFF2-40B4-BE49-F238E27FC236}">
                <a16:creationId xmlns:a16="http://schemas.microsoft.com/office/drawing/2014/main" id="{DDA4F755-C4A4-866C-F626-3C2FACE720C2}"/>
              </a:ext>
            </a:extLst>
          </p:cNvPr>
          <p:cNvSpPr/>
          <p:nvPr/>
        </p:nvSpPr>
        <p:spPr>
          <a:xfrm>
            <a:off x="0" y="828675"/>
            <a:ext cx="3276389" cy="0"/>
          </a:xfrm>
          <a:prstGeom prst="line">
            <a:avLst/>
          </a:prstGeom>
          <a:ln w="38100" cap="flat">
            <a:solidFill>
              <a:srgbClr val="19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19320827-6EB1-E860-F49D-EAC0BB10A23C}"/>
              </a:ext>
            </a:extLst>
          </p:cNvPr>
          <p:cNvSpPr txBox="1"/>
          <p:nvPr/>
        </p:nvSpPr>
        <p:spPr>
          <a:xfrm>
            <a:off x="1123950" y="944123"/>
            <a:ext cx="9848850" cy="776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89"/>
              </a:lnSpc>
              <a:spcBef>
                <a:spcPct val="0"/>
              </a:spcBef>
            </a:pPr>
            <a:r>
              <a:rPr lang="ko-KR" altLang="en-US" sz="4706" spc="-65" dirty="0" err="1">
                <a:solidFill>
                  <a:srgbClr val="191919"/>
                </a:solidFill>
                <a:latin typeface="윤고딕"/>
                <a:ea typeface="윤고딕"/>
                <a:cs typeface="윤고딕"/>
                <a:sym typeface="윤고딕"/>
              </a:rPr>
              <a:t>지잡대</a:t>
            </a:r>
            <a:r>
              <a:rPr lang="ko-KR" altLang="en-US" sz="4706" spc="-65" dirty="0">
                <a:solidFill>
                  <a:srgbClr val="191919"/>
                </a:solidFill>
                <a:latin typeface="윤고딕"/>
                <a:ea typeface="윤고딕"/>
                <a:cs typeface="윤고딕"/>
                <a:sym typeface="윤고딕"/>
              </a:rPr>
              <a:t> 논문 궁금하지 </a:t>
            </a:r>
            <a:r>
              <a:rPr lang="ko-KR" altLang="en-US" sz="4706" spc="-65" dirty="0" err="1">
                <a:solidFill>
                  <a:srgbClr val="191919"/>
                </a:solidFill>
                <a:latin typeface="윤고딕"/>
                <a:ea typeface="윤고딕"/>
                <a:cs typeface="윤고딕"/>
                <a:sym typeface="윤고딕"/>
              </a:rPr>
              <a:t>않니</a:t>
            </a:r>
            <a:r>
              <a:rPr lang="en-US" altLang="ko-KR" sz="4706" spc="-65" dirty="0">
                <a:solidFill>
                  <a:srgbClr val="191919"/>
                </a:solidFill>
                <a:latin typeface="윤고딕"/>
                <a:ea typeface="윤고딕"/>
                <a:cs typeface="윤고딕"/>
                <a:sym typeface="윤고딕"/>
              </a:rPr>
              <a:t>?</a:t>
            </a:r>
            <a:endParaRPr lang="en-US" sz="4706" spc="-65" dirty="0">
              <a:solidFill>
                <a:srgbClr val="191919"/>
              </a:solidFill>
              <a:latin typeface="윤고딕"/>
              <a:ea typeface="윤고딕"/>
              <a:cs typeface="윤고딕"/>
              <a:sym typeface="윤고딕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76870E54-39AD-8E84-D6C1-E307CF5432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7690" b="30013"/>
          <a:stretch/>
        </p:blipFill>
        <p:spPr>
          <a:xfrm>
            <a:off x="990600" y="1720618"/>
            <a:ext cx="6488727" cy="2997420"/>
          </a:xfrm>
          <a:prstGeom prst="rect">
            <a:avLst/>
          </a:prstGeom>
        </p:spPr>
      </p:pic>
      <p:grpSp>
        <p:nvGrpSpPr>
          <p:cNvPr id="21" name="그룹 20">
            <a:extLst>
              <a:ext uri="{FF2B5EF4-FFF2-40B4-BE49-F238E27FC236}">
                <a16:creationId xmlns:a16="http://schemas.microsoft.com/office/drawing/2014/main" id="{60497A4B-D985-3EC2-5D9E-72F44C746A97}"/>
              </a:ext>
            </a:extLst>
          </p:cNvPr>
          <p:cNvGrpSpPr/>
          <p:nvPr/>
        </p:nvGrpSpPr>
        <p:grpSpPr>
          <a:xfrm>
            <a:off x="990600" y="6729290"/>
            <a:ext cx="9838773" cy="2420452"/>
            <a:chOff x="-2655473" y="6240672"/>
            <a:chExt cx="9838773" cy="242045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255586A-847E-DFB1-8083-F44DC5421956}"/>
                </a:ext>
              </a:extLst>
            </p:cNvPr>
            <p:cNvSpPr txBox="1"/>
            <p:nvPr/>
          </p:nvSpPr>
          <p:spPr>
            <a:xfrm>
              <a:off x="4516300" y="7054184"/>
              <a:ext cx="26670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2800" b="0" i="0" u="none" strike="noStrike" baseline="0" dirty="0">
                  <a:latin typeface="+mn-ea"/>
                </a:rPr>
                <a:t>7.905825</a:t>
              </a:r>
              <a:endParaRPr lang="ko-KR" altLang="en-US" sz="2800" dirty="0">
                <a:latin typeface="+mn-ea"/>
              </a:endParaRPr>
            </a:p>
          </p:txBody>
        </p:sp>
        <p:graphicFrame>
          <p:nvGraphicFramePr>
            <p:cNvPr id="20" name="Google Shape;132;p1">
              <a:extLst>
                <a:ext uri="{FF2B5EF4-FFF2-40B4-BE49-F238E27FC236}">
                  <a16:creationId xmlns:a16="http://schemas.microsoft.com/office/drawing/2014/main" id="{36FB1AA4-15B6-3EB0-8D58-8AF8DC0FFB1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911494085"/>
                </p:ext>
              </p:extLst>
            </p:nvPr>
          </p:nvGraphicFramePr>
          <p:xfrm>
            <a:off x="-2655473" y="6240672"/>
            <a:ext cx="9595149" cy="2420452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3198383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319838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3198383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</a:tblGrid>
                <a:tr h="815509"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3000"/>
                          <a:buFont typeface="Arial"/>
                          <a:buNone/>
                        </a:pPr>
                        <a:r>
                          <a:rPr lang="ko-KR" altLang="en-US" sz="3000" b="1" u="none" strike="noStrike" cap="none" dirty="0">
                            <a:latin typeface="윤고딕" panose="020B0600000101010101" charset="-127"/>
                            <a:ea typeface="윤고딕" panose="020B0600000101010101" charset="-127"/>
                          </a:rPr>
                          <a:t>모델</a:t>
                        </a:r>
                        <a:r>
                          <a:rPr lang="en-US" altLang="ko-KR" sz="3000" b="1" u="none" strike="noStrike" cap="none" dirty="0">
                            <a:latin typeface="윤고딕" panose="020B0600000101010101" charset="-127"/>
                            <a:ea typeface="윤고딕" panose="020B0600000101010101" charset="-127"/>
                          </a:rPr>
                          <a:t>/</a:t>
                        </a:r>
                        <a:r>
                          <a:rPr lang="ko-KR" altLang="en-US" sz="3000" b="1" u="none" strike="noStrike" cap="none" dirty="0">
                            <a:latin typeface="윤고딕" panose="020B0600000101010101" charset="-127"/>
                            <a:ea typeface="윤고딕" panose="020B0600000101010101" charset="-127"/>
                          </a:rPr>
                          <a:t>성능</a:t>
                        </a:r>
                        <a:endParaRPr sz="3000" b="1" u="none" strike="noStrike" cap="none" dirty="0">
                          <a:latin typeface="윤고딕" panose="020B0600000101010101" charset="-127"/>
                          <a:ea typeface="윤고딕" panose="020B0600000101010101" charset="-127"/>
                        </a:endParaRPr>
                      </a:p>
                    </a:txBody>
                    <a:tcPr marL="64775" marR="64775" marT="17900" marB="17900" anchor="ctr">
                      <a:lnL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3000"/>
                          <a:buFont typeface="Arial"/>
                          <a:buNone/>
                        </a:pPr>
                        <a:r>
                          <a:rPr lang="en-US" sz="3000" b="1" u="none" strike="noStrike" cap="none" dirty="0">
                            <a:latin typeface="윤고딕" panose="020B0600000101010101" charset="-127"/>
                            <a:ea typeface="윤고딕" panose="020B0600000101010101" charset="-127"/>
                          </a:rPr>
                          <a:t>MAE</a:t>
                        </a:r>
                        <a:endParaRPr sz="3000" b="1" u="none" strike="noStrike" cap="none" dirty="0">
                          <a:latin typeface="윤고딕" panose="020B0600000101010101" charset="-127"/>
                          <a:ea typeface="윤고딕" panose="020B0600000101010101" charset="-127"/>
                        </a:endParaRPr>
                      </a:p>
                    </a:txBody>
                    <a:tcPr marL="64775" marR="64775" marT="17900" marB="17900" anchor="ctr">
                      <a:lnL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rgbClr val="EFEFE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3000"/>
                          <a:buFont typeface="Arial"/>
                          <a:buNone/>
                        </a:pPr>
                        <a:r>
                          <a:rPr lang="en-US" sz="3000" b="1" u="none" strike="noStrike" cap="none" dirty="0">
                            <a:latin typeface="윤고딕" panose="020B0600000101010101" charset="-127"/>
                            <a:ea typeface="윤고딕" panose="020B0600000101010101" charset="-127"/>
                          </a:rPr>
                          <a:t>RMSE</a:t>
                        </a:r>
                        <a:endParaRPr sz="3000" b="1" u="none" strike="noStrike" cap="none" dirty="0">
                          <a:latin typeface="윤고딕" panose="020B0600000101010101" charset="-127"/>
                          <a:ea typeface="윤고딕" panose="020B0600000101010101" charset="-127"/>
                        </a:endParaRPr>
                      </a:p>
                    </a:txBody>
                    <a:tcPr marL="64775" marR="64775" marT="17900" marB="17900" anchor="ctr">
                      <a:lnL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rgbClr val="EFEFE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534981"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3000"/>
                          <a:buFont typeface="Arial"/>
                          <a:buNone/>
                        </a:pPr>
                        <a:r>
                          <a:rPr lang="en-US" sz="3000" u="none" strike="noStrike" cap="none" dirty="0">
                            <a:latin typeface="윤고딕" panose="020B0600000101010101" charset="-127"/>
                            <a:ea typeface="윤고딕" panose="020B0600000101010101" charset="-127"/>
                          </a:rPr>
                          <a:t>IIM</a:t>
                        </a:r>
                        <a:endParaRPr sz="3000" u="none" strike="noStrike" cap="none" dirty="0">
                          <a:latin typeface="윤고딕" panose="020B0600000101010101" charset="-127"/>
                          <a:ea typeface="윤고딕" panose="020B0600000101010101" charset="-127"/>
                        </a:endParaRPr>
                      </a:p>
                    </a:txBody>
                    <a:tcPr marL="64775" marR="64775" marT="17900" marB="17900" anchor="ctr">
                      <a:lnL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3000"/>
                          <a:buFont typeface="Arial"/>
                          <a:buNone/>
                        </a:pPr>
                        <a:r>
                          <a:rPr lang="en-US" sz="3000" u="none" strike="noStrike" cap="none" dirty="0">
                            <a:latin typeface="윤고딕" panose="020B0600000101010101" charset="-127"/>
                            <a:ea typeface="윤고딕" panose="020B0600000101010101" charset="-127"/>
                          </a:rPr>
                          <a:t>5.017114</a:t>
                        </a:r>
                        <a:endParaRPr sz="3000" u="none" strike="noStrike" cap="none" dirty="0">
                          <a:latin typeface="윤고딕" panose="020B0600000101010101" charset="-127"/>
                          <a:ea typeface="윤고딕" panose="020B0600000101010101" charset="-127"/>
                        </a:endParaRPr>
                      </a:p>
                    </a:txBody>
                    <a:tcPr marL="64775" marR="64775" marT="17900" marB="17900" anchor="ctr">
                      <a:lnL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2700"/>
                          <a:buFont typeface="Arial"/>
                          <a:buNone/>
                        </a:pPr>
                        <a:endParaRPr sz="2700" b="1" u="none" strike="noStrike" cap="none" dirty="0">
                          <a:latin typeface="윤고딕" panose="020B0600000101010101" charset="-127"/>
                          <a:ea typeface="윤고딕" panose="020B0600000101010101" charset="-127"/>
                        </a:endParaRPr>
                      </a:p>
                    </a:txBody>
                    <a:tcPr marL="64775" marR="64775" marT="17900" marB="17900" anchor="ctr">
                      <a:lnL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534981"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3000"/>
                          <a:buFont typeface="Arial"/>
                          <a:buNone/>
                        </a:pPr>
                        <a:r>
                          <a:rPr lang="en-US" sz="3000" u="none" strike="noStrike" cap="none" dirty="0" err="1">
                            <a:latin typeface="윤고딕" panose="020B0600000101010101" charset="-127"/>
                            <a:ea typeface="윤고딕" panose="020B0600000101010101" charset="-127"/>
                          </a:rPr>
                          <a:t>MPCount</a:t>
                        </a:r>
                        <a:endParaRPr sz="3000" u="none" strike="noStrike" cap="none" dirty="0">
                          <a:latin typeface="윤고딕" panose="020B0600000101010101" charset="-127"/>
                          <a:ea typeface="윤고딕" panose="020B0600000101010101" charset="-127"/>
                        </a:endParaRPr>
                      </a:p>
                    </a:txBody>
                    <a:tcPr marL="64775" marR="64775" marT="17900" marB="17900" anchor="ctr">
                      <a:lnL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2700"/>
                          <a:buFont typeface="Arial"/>
                          <a:buNone/>
                        </a:pPr>
                        <a:r>
                          <a:rPr lang="en-US" sz="3000" b="0" u="none" strike="noStrike" cap="none" dirty="0">
                            <a:latin typeface="윤고딕" panose="020B0600000101010101" charset="-127"/>
                            <a:ea typeface="윤고딕" panose="020B0600000101010101" charset="-127"/>
                          </a:rPr>
                          <a:t>40.9043</a:t>
                        </a:r>
                        <a:endParaRPr sz="3000" b="0" u="none" strike="noStrike" cap="none" dirty="0">
                          <a:latin typeface="윤고딕" panose="020B0600000101010101" charset="-127"/>
                          <a:ea typeface="윤고딕" panose="020B0600000101010101" charset="-127"/>
                        </a:endParaRPr>
                      </a:p>
                    </a:txBody>
                    <a:tcPr marL="64775" marR="64775" marT="17900" marB="17900" anchor="ctr">
                      <a:lnL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3000"/>
                          <a:buFont typeface="Arial"/>
                          <a:buNone/>
                        </a:pPr>
                        <a:r>
                          <a:rPr lang="en-US" sz="3000" u="none" strike="noStrike" cap="none" dirty="0">
                            <a:latin typeface="윤고딕" panose="020B0600000101010101" charset="-127"/>
                            <a:ea typeface="윤고딕" panose="020B0600000101010101" charset="-127"/>
                          </a:rPr>
                          <a:t>55.66489</a:t>
                        </a:r>
                        <a:endParaRPr sz="3000" u="none" strike="noStrike" cap="none" dirty="0">
                          <a:latin typeface="윤고딕" panose="020B0600000101010101" charset="-127"/>
                          <a:ea typeface="윤고딕" panose="020B0600000101010101" charset="-127"/>
                        </a:endParaRPr>
                      </a:p>
                    </a:txBody>
                    <a:tcPr marL="64775" marR="64775" marT="17900" marB="17900" anchor="ctr">
                      <a:lnL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534981"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3000"/>
                          <a:buFont typeface="Arial"/>
                          <a:buNone/>
                        </a:pPr>
                        <a:r>
                          <a:rPr lang="en-US" sz="3000" b="1" u="none" strike="noStrike" cap="none" dirty="0">
                            <a:latin typeface="윤고딕" panose="020B0600000101010101" charset="-127"/>
                            <a:ea typeface="윤고딕" panose="020B0600000101010101" charset="-127"/>
                          </a:rPr>
                          <a:t>FIDTM</a:t>
                        </a:r>
                        <a:endParaRPr sz="3000" b="1" u="none" strike="noStrike" cap="none" dirty="0">
                          <a:latin typeface="윤고딕" panose="020B0600000101010101" charset="-127"/>
                          <a:ea typeface="윤고딕" panose="020B0600000101010101" charset="-127"/>
                        </a:endParaRPr>
                      </a:p>
                    </a:txBody>
                    <a:tcPr marL="64775" marR="64775" marT="17900" marB="17900" anchor="ctr">
                      <a:lnL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3000"/>
                          <a:buFont typeface="Arial"/>
                          <a:buNone/>
                        </a:pPr>
                        <a:r>
                          <a:rPr lang="en-US" sz="3000" b="1" u="none" strike="noStrike" cap="none" dirty="0">
                            <a:latin typeface="윤고딕" panose="020B0600000101010101" charset="-127"/>
                            <a:ea typeface="윤고딕" panose="020B0600000101010101" charset="-127"/>
                          </a:rPr>
                          <a:t>25.92063</a:t>
                        </a:r>
                        <a:endParaRPr sz="3000" b="1" u="none" strike="noStrike" cap="none" dirty="0">
                          <a:latin typeface="윤고딕" panose="020B0600000101010101" charset="-127"/>
                          <a:ea typeface="윤고딕" panose="020B0600000101010101" charset="-127"/>
                        </a:endParaRPr>
                      </a:p>
                    </a:txBody>
                    <a:tcPr marL="64775" marR="64775" marT="17900" marB="17900" anchor="ctr">
                      <a:lnL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2700"/>
                          <a:buFont typeface="Arial"/>
                          <a:buNone/>
                        </a:pPr>
                        <a:r>
                          <a:rPr lang="en-US" sz="3000" b="1" u="none" strike="noStrike" cap="none" dirty="0">
                            <a:latin typeface="윤고딕" panose="020B0600000101010101" charset="-127"/>
                            <a:ea typeface="윤고딕" panose="020B0600000101010101" charset="-127"/>
                          </a:rPr>
                          <a:t>29.54619</a:t>
                        </a:r>
                        <a:endParaRPr sz="3000" b="1" u="none" strike="noStrike" cap="none" dirty="0">
                          <a:latin typeface="윤고딕" panose="020B0600000101010101" charset="-127"/>
                          <a:ea typeface="윤고딕" panose="020B0600000101010101" charset="-127"/>
                        </a:endParaRPr>
                      </a:p>
                    </a:txBody>
                    <a:tcPr marL="64775" marR="64775" marT="17900" marB="17900" anchor="ctr">
                      <a:lnL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</a:tbl>
            </a:graphicData>
          </a:graphic>
        </p:graphicFrame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B115241C-97C5-6A3D-24D4-58B558F6D979}"/>
              </a:ext>
            </a:extLst>
          </p:cNvPr>
          <p:cNvGrpSpPr/>
          <p:nvPr/>
        </p:nvGrpSpPr>
        <p:grpSpPr>
          <a:xfrm>
            <a:off x="14014747" y="170925"/>
            <a:ext cx="3960000" cy="3156475"/>
            <a:chOff x="14014747" y="170925"/>
            <a:chExt cx="3960000" cy="3156475"/>
          </a:xfrm>
        </p:grpSpPr>
        <p:pic>
          <p:nvPicPr>
            <p:cNvPr id="13" name="_x245823072" descr="EMB000020b49cfb">
              <a:extLst>
                <a:ext uri="{FF2B5EF4-FFF2-40B4-BE49-F238E27FC236}">
                  <a16:creationId xmlns:a16="http://schemas.microsoft.com/office/drawing/2014/main" id="{AF5849A7-6FCD-2ACF-33D2-27DC6F4D64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14747" y="170925"/>
              <a:ext cx="3960000" cy="2546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Google Shape;143;p1">
              <a:extLst>
                <a:ext uri="{FF2B5EF4-FFF2-40B4-BE49-F238E27FC236}">
                  <a16:creationId xmlns:a16="http://schemas.microsoft.com/office/drawing/2014/main" id="{0BE16036-3AAB-223B-B10B-D4B19DE8DC03}"/>
                </a:ext>
              </a:extLst>
            </p:cNvPr>
            <p:cNvSpPr txBox="1"/>
            <p:nvPr/>
          </p:nvSpPr>
          <p:spPr>
            <a:xfrm>
              <a:off x="14316150" y="2645657"/>
              <a:ext cx="3357194" cy="681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8025" tIns="108975" rIns="218025" bIns="108975" anchor="t" anchorCtr="0">
              <a:spAutoFit/>
            </a:bodyPr>
            <a:lstStyle/>
            <a:p>
              <a:pPr marL="38100" lvl="0" algn="ctr">
                <a:buClr>
                  <a:schemeClr val="dk1"/>
                </a:buClr>
                <a:buSzPts val="3000"/>
              </a:pPr>
              <a:r>
                <a:rPr lang="en-US" altLang="ko-KR" sz="3000" dirty="0">
                  <a:solidFill>
                    <a:schemeClr val="dk1"/>
                  </a:solidFill>
                  <a:latin typeface="+mn-ea"/>
                </a:rPr>
                <a:t>IIM </a:t>
              </a:r>
              <a:r>
                <a:rPr lang="ko-KR" altLang="en-US" sz="3000" dirty="0">
                  <a:solidFill>
                    <a:schemeClr val="dk1"/>
                  </a:solidFill>
                  <a:latin typeface="+mn-ea"/>
                </a:rPr>
                <a:t>예측</a:t>
              </a:r>
              <a:endParaRPr lang="en-US" altLang="ko-KR" sz="3000" b="0" i="0" u="none" strike="noStrike" cap="none" dirty="0">
                <a:solidFill>
                  <a:schemeClr val="dk1"/>
                </a:solidFill>
                <a:latin typeface="+mn-ea"/>
                <a:cs typeface="Arial"/>
                <a:sym typeface="Arial"/>
              </a:endParaRP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8ED0FC30-2620-48AB-4A78-479EDA6199BD}"/>
              </a:ext>
            </a:extLst>
          </p:cNvPr>
          <p:cNvGrpSpPr/>
          <p:nvPr/>
        </p:nvGrpSpPr>
        <p:grpSpPr>
          <a:xfrm>
            <a:off x="14014747" y="3451364"/>
            <a:ext cx="3960000" cy="3289644"/>
            <a:chOff x="14014747" y="3494477"/>
            <a:chExt cx="3960000" cy="3289644"/>
          </a:xfrm>
        </p:grpSpPr>
        <p:pic>
          <p:nvPicPr>
            <p:cNvPr id="15" name="_x245822832" descr="EMB000020b49cfe">
              <a:extLst>
                <a:ext uri="{FF2B5EF4-FFF2-40B4-BE49-F238E27FC236}">
                  <a16:creationId xmlns:a16="http://schemas.microsoft.com/office/drawing/2014/main" id="{4CBB676B-DDEF-BC9E-9345-2AC326BF66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22" t="21602" r="6364" b="22043"/>
            <a:stretch>
              <a:fillRect/>
            </a:stretch>
          </p:blipFill>
          <p:spPr bwMode="auto">
            <a:xfrm>
              <a:off x="14014747" y="3494477"/>
              <a:ext cx="3960000" cy="2659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Google Shape;143;p1">
              <a:extLst>
                <a:ext uri="{FF2B5EF4-FFF2-40B4-BE49-F238E27FC236}">
                  <a16:creationId xmlns:a16="http://schemas.microsoft.com/office/drawing/2014/main" id="{0C97C65D-E6C0-7740-14F1-DE44E1AB59D3}"/>
                </a:ext>
              </a:extLst>
            </p:cNvPr>
            <p:cNvSpPr txBox="1"/>
            <p:nvPr/>
          </p:nvSpPr>
          <p:spPr>
            <a:xfrm>
              <a:off x="14316150" y="6102378"/>
              <a:ext cx="3357194" cy="681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8025" tIns="108975" rIns="218025" bIns="108975" anchor="t" anchorCtr="0">
              <a:spAutoFit/>
            </a:bodyPr>
            <a:lstStyle/>
            <a:p>
              <a:pPr marL="38100" lvl="0" algn="ctr">
                <a:buClr>
                  <a:schemeClr val="dk1"/>
                </a:buClr>
                <a:buSzPts val="3000"/>
              </a:pPr>
              <a:r>
                <a:rPr lang="en-US" altLang="ko-KR" sz="3000" dirty="0" err="1">
                  <a:solidFill>
                    <a:schemeClr val="dk1"/>
                  </a:solidFill>
                </a:rPr>
                <a:t>MPCount</a:t>
              </a:r>
              <a:r>
                <a:rPr lang="en-US" altLang="ko-KR" sz="3000" dirty="0">
                  <a:solidFill>
                    <a:schemeClr val="dk1"/>
                  </a:solidFill>
                </a:rPr>
                <a:t> </a:t>
              </a:r>
              <a:r>
                <a:rPr lang="ko-KR" altLang="en-US" sz="3000" dirty="0">
                  <a:solidFill>
                    <a:schemeClr val="dk1"/>
                  </a:solidFill>
                </a:rPr>
                <a:t>예측</a:t>
              </a:r>
              <a:endParaRPr lang="en-US" altLang="ko-KR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984FD45D-DC12-7053-F7F2-C343973AC672}"/>
              </a:ext>
            </a:extLst>
          </p:cNvPr>
          <p:cNvGrpSpPr/>
          <p:nvPr/>
        </p:nvGrpSpPr>
        <p:grpSpPr>
          <a:xfrm>
            <a:off x="14014747" y="6864973"/>
            <a:ext cx="3960000" cy="3331922"/>
            <a:chOff x="14014747" y="6864973"/>
            <a:chExt cx="3960000" cy="3331922"/>
          </a:xfrm>
        </p:grpSpPr>
        <p:pic>
          <p:nvPicPr>
            <p:cNvPr id="17" name="_x245823392" descr="EMB000020b49d01">
              <a:extLst>
                <a:ext uri="{FF2B5EF4-FFF2-40B4-BE49-F238E27FC236}">
                  <a16:creationId xmlns:a16="http://schemas.microsoft.com/office/drawing/2014/main" id="{CB5E628B-33F3-F505-490C-F958FD6ACD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>
              <a:off x="14014747" y="6864973"/>
              <a:ext cx="3960000" cy="2713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Google Shape;143;p1">
              <a:extLst>
                <a:ext uri="{FF2B5EF4-FFF2-40B4-BE49-F238E27FC236}">
                  <a16:creationId xmlns:a16="http://schemas.microsoft.com/office/drawing/2014/main" id="{DEB0E171-7DE1-A616-BF50-0ACB1C1368B5}"/>
                </a:ext>
              </a:extLst>
            </p:cNvPr>
            <p:cNvSpPr txBox="1"/>
            <p:nvPr/>
          </p:nvSpPr>
          <p:spPr>
            <a:xfrm>
              <a:off x="14316150" y="9515152"/>
              <a:ext cx="3357194" cy="681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8025" tIns="108975" rIns="218025" bIns="108975" anchor="t" anchorCtr="0">
              <a:spAutoFit/>
            </a:bodyPr>
            <a:lstStyle/>
            <a:p>
              <a:pPr marL="38100" lvl="0" algn="ctr">
                <a:buClr>
                  <a:schemeClr val="dk1"/>
                </a:buClr>
                <a:buSzPts val="3000"/>
              </a:pPr>
              <a:r>
                <a:rPr lang="en-US" altLang="ko-KR" sz="3000" dirty="0">
                  <a:solidFill>
                    <a:schemeClr val="dk1"/>
                  </a:solidFill>
                </a:rPr>
                <a:t>FIDTM </a:t>
              </a:r>
              <a:r>
                <a:rPr lang="ko-KR" altLang="en-US" sz="3000" dirty="0">
                  <a:solidFill>
                    <a:schemeClr val="dk1"/>
                  </a:solidFill>
                </a:rPr>
                <a:t>예측</a:t>
              </a:r>
              <a:endParaRPr lang="en-US" altLang="ko-KR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977E29E9-AB05-C8F2-6349-18E2FFFBE8CF}"/>
              </a:ext>
            </a:extLst>
          </p:cNvPr>
          <p:cNvGrpSpPr/>
          <p:nvPr/>
        </p:nvGrpSpPr>
        <p:grpSpPr>
          <a:xfrm>
            <a:off x="9457773" y="3521270"/>
            <a:ext cx="3960000" cy="3171351"/>
            <a:chOff x="9448800" y="3555613"/>
            <a:chExt cx="3960000" cy="3171351"/>
          </a:xfrm>
        </p:grpSpPr>
        <p:pic>
          <p:nvPicPr>
            <p:cNvPr id="12" name="_x245825792" descr="EMB000020b49cf8">
              <a:extLst>
                <a:ext uri="{FF2B5EF4-FFF2-40B4-BE49-F238E27FC236}">
                  <a16:creationId xmlns:a16="http://schemas.microsoft.com/office/drawing/2014/main" id="{4A97BCD0-BE23-AEEC-8466-DBDC687F55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8800" y="3555613"/>
              <a:ext cx="3960000" cy="2546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Google Shape;143;p1">
              <a:extLst>
                <a:ext uri="{FF2B5EF4-FFF2-40B4-BE49-F238E27FC236}">
                  <a16:creationId xmlns:a16="http://schemas.microsoft.com/office/drawing/2014/main" id="{0DB28B07-512A-203E-FDDB-7C1FE03CAF87}"/>
                </a:ext>
              </a:extLst>
            </p:cNvPr>
            <p:cNvSpPr txBox="1"/>
            <p:nvPr/>
          </p:nvSpPr>
          <p:spPr>
            <a:xfrm>
              <a:off x="9750203" y="6045221"/>
              <a:ext cx="3357194" cy="681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8025" tIns="108975" rIns="218025" bIns="108975" anchor="t" anchorCtr="0">
              <a:spAutoFit/>
            </a:bodyPr>
            <a:lstStyle/>
            <a:p>
              <a:pPr marL="38100" lvl="0" algn="ctr">
                <a:buClr>
                  <a:schemeClr val="dk1"/>
                </a:buClr>
                <a:buSzPts val="3000"/>
              </a:pPr>
              <a:r>
                <a:rPr lang="ko-KR" altLang="en-US" sz="3000" dirty="0">
                  <a:solidFill>
                    <a:schemeClr val="dk1"/>
                  </a:solidFill>
                  <a:latin typeface="+mj-ea"/>
                  <a:ea typeface="+mj-ea"/>
                </a:rPr>
                <a:t>원본 이미지</a:t>
              </a:r>
              <a:r>
                <a:rPr lang="en-US" altLang="ko-KR" sz="3000" dirty="0">
                  <a:solidFill>
                    <a:schemeClr val="dk1"/>
                  </a:solidFill>
                  <a:latin typeface="+mj-ea"/>
                  <a:ea typeface="+mj-ea"/>
                </a:rPr>
                <a:t>(jpg)</a:t>
              </a:r>
              <a:endParaRPr lang="en-US" altLang="ko-KR" sz="3000" b="0" i="0" u="none" strike="noStrike" cap="none" dirty="0">
                <a:solidFill>
                  <a:schemeClr val="dk1"/>
                </a:solidFill>
                <a:latin typeface="+mj-ea"/>
                <a:ea typeface="+mj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08847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343</Words>
  <Application>Microsoft Office PowerPoint</Application>
  <PresentationFormat>사용자 지정</PresentationFormat>
  <Paragraphs>88</Paragraphs>
  <Slides>12</Slides>
  <Notes>1</Notes>
  <HiddenSlides>0</HiddenSlides>
  <MMClips>2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12</vt:i4>
      </vt:variant>
    </vt:vector>
  </HeadingPairs>
  <TitlesOfParts>
    <vt:vector size="23" baseType="lpstr">
      <vt:lpstr>Glacial Indifference</vt:lpstr>
      <vt:lpstr>Noto Sans Symbols</vt:lpstr>
      <vt:lpstr>윤고딕 Light</vt:lpstr>
      <vt:lpstr>Wingdings</vt:lpstr>
      <vt:lpstr>Garet Light</vt:lpstr>
      <vt:lpstr>맑은 고딕</vt:lpstr>
      <vt:lpstr>Arial</vt:lpstr>
      <vt:lpstr>윤고딕</vt:lpstr>
      <vt:lpstr>윤고딕 Bold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블랙 화이트 심플한 비지니스 프로젝트 프레젠테이션</dc:title>
  <dc:creator>김지나</dc:creator>
  <cp:lastModifiedBy>지나 김</cp:lastModifiedBy>
  <cp:revision>64</cp:revision>
  <dcterms:created xsi:type="dcterms:W3CDTF">2006-08-16T00:00:00Z</dcterms:created>
  <dcterms:modified xsi:type="dcterms:W3CDTF">2025-01-10T17:18:34Z</dcterms:modified>
  <dc:identifier>DAGbhF545KU</dc:identifier>
</cp:coreProperties>
</file>