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2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0" r:id="rId11"/>
    <p:sldId id="269" r:id="rId12"/>
    <p:sldId id="267" r:id="rId13"/>
    <p:sldId id="268" r:id="rId14"/>
    <p:sldId id="272" r:id="rId15"/>
    <p:sldId id="274" r:id="rId16"/>
    <p:sldId id="650" r:id="rId17"/>
    <p:sldId id="275" r:id="rId18"/>
    <p:sldId id="276" r:id="rId19"/>
    <p:sldId id="277" r:id="rId20"/>
    <p:sldId id="278" r:id="rId21"/>
    <p:sldId id="279" r:id="rId22"/>
    <p:sldId id="283" r:id="rId23"/>
    <p:sldId id="304" r:id="rId24"/>
    <p:sldId id="604" r:id="rId25"/>
    <p:sldId id="282" r:id="rId26"/>
    <p:sldId id="284" r:id="rId27"/>
    <p:sldId id="285" r:id="rId28"/>
    <p:sldId id="605" r:id="rId29"/>
    <p:sldId id="287" r:id="rId30"/>
    <p:sldId id="291" r:id="rId31"/>
    <p:sldId id="606" r:id="rId32"/>
    <p:sldId id="607" r:id="rId33"/>
    <p:sldId id="290" r:id="rId34"/>
    <p:sldId id="300" r:id="rId35"/>
    <p:sldId id="301" r:id="rId36"/>
    <p:sldId id="302" r:id="rId37"/>
    <p:sldId id="303" r:id="rId38"/>
    <p:sldId id="293" r:id="rId39"/>
    <p:sldId id="608" r:id="rId40"/>
    <p:sldId id="296" r:id="rId41"/>
    <p:sldId id="609" r:id="rId42"/>
    <p:sldId id="298" r:id="rId43"/>
    <p:sldId id="610" r:id="rId44"/>
    <p:sldId id="299" r:id="rId45"/>
    <p:sldId id="307" r:id="rId46"/>
    <p:sldId id="611" r:id="rId47"/>
    <p:sldId id="309" r:id="rId48"/>
    <p:sldId id="310" r:id="rId49"/>
    <p:sldId id="612" r:id="rId50"/>
    <p:sldId id="312" r:id="rId51"/>
    <p:sldId id="313" r:id="rId52"/>
    <p:sldId id="613" r:id="rId53"/>
    <p:sldId id="614" r:id="rId54"/>
    <p:sldId id="318" r:id="rId55"/>
    <p:sldId id="615" r:id="rId56"/>
    <p:sldId id="616" r:id="rId57"/>
    <p:sldId id="321" r:id="rId58"/>
    <p:sldId id="322" r:id="rId59"/>
    <p:sldId id="324" r:id="rId60"/>
    <p:sldId id="325" r:id="rId61"/>
    <p:sldId id="326" r:id="rId62"/>
    <p:sldId id="323" r:id="rId63"/>
    <p:sldId id="327" r:id="rId64"/>
    <p:sldId id="617" r:id="rId65"/>
    <p:sldId id="332" r:id="rId66"/>
    <p:sldId id="333" r:id="rId67"/>
    <p:sldId id="336" r:id="rId68"/>
    <p:sldId id="337" r:id="rId69"/>
    <p:sldId id="338" r:id="rId70"/>
    <p:sldId id="340" r:id="rId71"/>
    <p:sldId id="341" r:id="rId72"/>
    <p:sldId id="618" r:id="rId73"/>
    <p:sldId id="343" r:id="rId74"/>
    <p:sldId id="345" r:id="rId75"/>
    <p:sldId id="346" r:id="rId76"/>
    <p:sldId id="348" r:id="rId77"/>
    <p:sldId id="347" r:id="rId78"/>
    <p:sldId id="619" r:id="rId79"/>
    <p:sldId id="620" r:id="rId80"/>
    <p:sldId id="349" r:id="rId81"/>
    <p:sldId id="351" r:id="rId82"/>
    <p:sldId id="352" r:id="rId83"/>
    <p:sldId id="353" r:id="rId84"/>
    <p:sldId id="358" r:id="rId85"/>
    <p:sldId id="354" r:id="rId86"/>
    <p:sldId id="357" r:id="rId87"/>
    <p:sldId id="355" r:id="rId88"/>
    <p:sldId id="356" r:id="rId89"/>
    <p:sldId id="359" r:id="rId90"/>
    <p:sldId id="621" r:id="rId91"/>
    <p:sldId id="622" r:id="rId92"/>
    <p:sldId id="623" r:id="rId93"/>
    <p:sldId id="624" r:id="rId94"/>
    <p:sldId id="361" r:id="rId95"/>
    <p:sldId id="363" r:id="rId96"/>
    <p:sldId id="625" r:id="rId97"/>
    <p:sldId id="626" r:id="rId98"/>
    <p:sldId id="627" r:id="rId99"/>
    <p:sldId id="628" r:id="rId100"/>
    <p:sldId id="629" r:id="rId101"/>
    <p:sldId id="630" r:id="rId102"/>
    <p:sldId id="631" r:id="rId103"/>
    <p:sldId id="373" r:id="rId104"/>
    <p:sldId id="632" r:id="rId105"/>
    <p:sldId id="374" r:id="rId106"/>
    <p:sldId id="376" r:id="rId107"/>
    <p:sldId id="633" r:id="rId108"/>
    <p:sldId id="634" r:id="rId109"/>
    <p:sldId id="635" r:id="rId110"/>
    <p:sldId id="636" r:id="rId111"/>
    <p:sldId id="637" r:id="rId112"/>
    <p:sldId id="638" r:id="rId113"/>
    <p:sldId id="379" r:id="rId114"/>
    <p:sldId id="639" r:id="rId115"/>
    <p:sldId id="383" r:id="rId116"/>
    <p:sldId id="384" r:id="rId117"/>
    <p:sldId id="386" r:id="rId118"/>
    <p:sldId id="388" r:id="rId119"/>
    <p:sldId id="389" r:id="rId120"/>
    <p:sldId id="390" r:id="rId121"/>
    <p:sldId id="391" r:id="rId122"/>
    <p:sldId id="397" r:id="rId123"/>
    <p:sldId id="396" r:id="rId124"/>
    <p:sldId id="640" r:id="rId125"/>
    <p:sldId id="404" r:id="rId126"/>
    <p:sldId id="651" r:id="rId127"/>
    <p:sldId id="405" r:id="rId128"/>
    <p:sldId id="407" r:id="rId129"/>
    <p:sldId id="408" r:id="rId130"/>
    <p:sldId id="641" r:id="rId131"/>
    <p:sldId id="409" r:id="rId132"/>
    <p:sldId id="410" r:id="rId133"/>
    <p:sldId id="411" r:id="rId134"/>
    <p:sldId id="412" r:id="rId135"/>
    <p:sldId id="413" r:id="rId136"/>
    <p:sldId id="642" r:id="rId137"/>
    <p:sldId id="415" r:id="rId138"/>
    <p:sldId id="416" r:id="rId139"/>
    <p:sldId id="417" r:id="rId140"/>
    <p:sldId id="418" r:id="rId141"/>
    <p:sldId id="419" r:id="rId142"/>
    <p:sldId id="420" r:id="rId143"/>
    <p:sldId id="421" r:id="rId144"/>
    <p:sldId id="422" r:id="rId145"/>
    <p:sldId id="423" r:id="rId146"/>
    <p:sldId id="424" r:id="rId147"/>
    <p:sldId id="425" r:id="rId148"/>
    <p:sldId id="427" r:id="rId149"/>
    <p:sldId id="439" r:id="rId150"/>
    <p:sldId id="428" r:id="rId151"/>
    <p:sldId id="430" r:id="rId152"/>
    <p:sldId id="440" r:id="rId153"/>
    <p:sldId id="429" r:id="rId154"/>
    <p:sldId id="441" r:id="rId155"/>
    <p:sldId id="443" r:id="rId156"/>
    <p:sldId id="442" r:id="rId157"/>
    <p:sldId id="444" r:id="rId158"/>
    <p:sldId id="431" r:id="rId159"/>
    <p:sldId id="445" r:id="rId160"/>
    <p:sldId id="446" r:id="rId161"/>
    <p:sldId id="447" r:id="rId162"/>
    <p:sldId id="448" r:id="rId163"/>
    <p:sldId id="449" r:id="rId164"/>
    <p:sldId id="450" r:id="rId165"/>
    <p:sldId id="451" r:id="rId166"/>
    <p:sldId id="452" r:id="rId167"/>
    <p:sldId id="453" r:id="rId168"/>
    <p:sldId id="454" r:id="rId169"/>
    <p:sldId id="455" r:id="rId170"/>
    <p:sldId id="456" r:id="rId171"/>
    <p:sldId id="457" r:id="rId172"/>
    <p:sldId id="458" r:id="rId173"/>
    <p:sldId id="459" r:id="rId174"/>
    <p:sldId id="460" r:id="rId175"/>
    <p:sldId id="461" r:id="rId176"/>
    <p:sldId id="462" r:id="rId177"/>
    <p:sldId id="463" r:id="rId178"/>
    <p:sldId id="464" r:id="rId179"/>
    <p:sldId id="465" r:id="rId180"/>
    <p:sldId id="466" r:id="rId181"/>
    <p:sldId id="467" r:id="rId182"/>
    <p:sldId id="468" r:id="rId183"/>
    <p:sldId id="469" r:id="rId184"/>
    <p:sldId id="470" r:id="rId185"/>
    <p:sldId id="471" r:id="rId186"/>
    <p:sldId id="472" r:id="rId187"/>
    <p:sldId id="474" r:id="rId188"/>
    <p:sldId id="477" r:id="rId189"/>
    <p:sldId id="478" r:id="rId190"/>
    <p:sldId id="479" r:id="rId191"/>
    <p:sldId id="481" r:id="rId192"/>
    <p:sldId id="482" r:id="rId193"/>
    <p:sldId id="483" r:id="rId194"/>
    <p:sldId id="484" r:id="rId195"/>
    <p:sldId id="485" r:id="rId196"/>
    <p:sldId id="486" r:id="rId197"/>
    <p:sldId id="487" r:id="rId198"/>
    <p:sldId id="488" r:id="rId199"/>
    <p:sldId id="489" r:id="rId200"/>
    <p:sldId id="490" r:id="rId201"/>
    <p:sldId id="491" r:id="rId202"/>
    <p:sldId id="492" r:id="rId203"/>
    <p:sldId id="493" r:id="rId204"/>
    <p:sldId id="494" r:id="rId205"/>
    <p:sldId id="495" r:id="rId206"/>
    <p:sldId id="496" r:id="rId207"/>
    <p:sldId id="497" r:id="rId208"/>
    <p:sldId id="643" r:id="rId209"/>
    <p:sldId id="498" r:id="rId210"/>
    <p:sldId id="499" r:id="rId211"/>
    <p:sldId id="501" r:id="rId212"/>
    <p:sldId id="502" r:id="rId213"/>
    <p:sldId id="500" r:id="rId214"/>
    <p:sldId id="504" r:id="rId215"/>
    <p:sldId id="505" r:id="rId216"/>
    <p:sldId id="506" r:id="rId217"/>
    <p:sldId id="503" r:id="rId218"/>
    <p:sldId id="652" r:id="rId219"/>
    <p:sldId id="644" r:id="rId220"/>
    <p:sldId id="508" r:id="rId221"/>
    <p:sldId id="509" r:id="rId222"/>
    <p:sldId id="510" r:id="rId223"/>
    <p:sldId id="511" r:id="rId224"/>
    <p:sldId id="512" r:id="rId225"/>
    <p:sldId id="514" r:id="rId226"/>
    <p:sldId id="513" r:id="rId227"/>
    <p:sldId id="515" r:id="rId228"/>
    <p:sldId id="517" r:id="rId229"/>
    <p:sldId id="518" r:id="rId230"/>
    <p:sldId id="519" r:id="rId231"/>
    <p:sldId id="520" r:id="rId232"/>
    <p:sldId id="522" r:id="rId233"/>
    <p:sldId id="523" r:id="rId234"/>
    <p:sldId id="524" r:id="rId235"/>
    <p:sldId id="525" r:id="rId236"/>
    <p:sldId id="526" r:id="rId237"/>
    <p:sldId id="528" r:id="rId238"/>
    <p:sldId id="527" r:id="rId239"/>
    <p:sldId id="521" r:id="rId240"/>
    <p:sldId id="529" r:id="rId241"/>
    <p:sldId id="531" r:id="rId242"/>
    <p:sldId id="532" r:id="rId243"/>
    <p:sldId id="533" r:id="rId244"/>
    <p:sldId id="534" r:id="rId245"/>
    <p:sldId id="535" r:id="rId246"/>
    <p:sldId id="536" r:id="rId247"/>
    <p:sldId id="538" r:id="rId248"/>
    <p:sldId id="537" r:id="rId249"/>
    <p:sldId id="549" r:id="rId250"/>
    <p:sldId id="550" r:id="rId251"/>
    <p:sldId id="552" r:id="rId252"/>
    <p:sldId id="551" r:id="rId253"/>
    <p:sldId id="553" r:id="rId254"/>
    <p:sldId id="554" r:id="rId255"/>
    <p:sldId id="555" r:id="rId256"/>
    <p:sldId id="556" r:id="rId257"/>
    <p:sldId id="557" r:id="rId258"/>
    <p:sldId id="558" r:id="rId259"/>
    <p:sldId id="560" r:id="rId260"/>
    <p:sldId id="645" r:id="rId261"/>
    <p:sldId id="562" r:id="rId262"/>
    <p:sldId id="646" r:id="rId263"/>
    <p:sldId id="539" r:id="rId264"/>
    <p:sldId id="563" r:id="rId265"/>
    <p:sldId id="564" r:id="rId266"/>
    <p:sldId id="565" r:id="rId267"/>
    <p:sldId id="566" r:id="rId268"/>
    <p:sldId id="569" r:id="rId269"/>
    <p:sldId id="568" r:id="rId270"/>
    <p:sldId id="570" r:id="rId271"/>
    <p:sldId id="571" r:id="rId272"/>
    <p:sldId id="647" r:id="rId273"/>
    <p:sldId id="648" r:id="rId274"/>
    <p:sldId id="649" r:id="rId275"/>
    <p:sldId id="581" r:id="rId276"/>
    <p:sldId id="653" r:id="rId277"/>
    <p:sldId id="584" r:id="rId278"/>
    <p:sldId id="586" r:id="rId279"/>
    <p:sldId id="587" r:id="rId280"/>
    <p:sldId id="588" r:id="rId281"/>
    <p:sldId id="589" r:id="rId282"/>
    <p:sldId id="590" r:id="rId283"/>
    <p:sldId id="591" r:id="rId284"/>
    <p:sldId id="592" r:id="rId285"/>
    <p:sldId id="593" r:id="rId286"/>
    <p:sldId id="594" r:id="rId287"/>
    <p:sldId id="595" r:id="rId288"/>
    <p:sldId id="596" r:id="rId289"/>
    <p:sldId id="597" r:id="rId290"/>
    <p:sldId id="598" r:id="rId291"/>
    <p:sldId id="654" r:id="rId292"/>
    <p:sldId id="600" r:id="rId293"/>
    <p:sldId id="601" r:id="rId294"/>
    <p:sldId id="655" r:id="rId295"/>
    <p:sldId id="656" r:id="rId296"/>
    <p:sldId id="657" r:id="rId297"/>
    <p:sldId id="658" r:id="rId298"/>
    <p:sldId id="273" r:id="rId299"/>
    <p:sldId id="603" r:id="rId300"/>
    <p:sldId id="602" r:id="rId30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F1F"/>
    <a:srgbClr val="D2D2D2"/>
    <a:srgbClr val="181818"/>
    <a:srgbClr val="AAAAAA"/>
    <a:srgbClr val="969696"/>
    <a:srgbClr val="B4B4B4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viewProps" Target="viewProps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theme" Target="theme/theme1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tableStyles" Target="tableStyles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presProps" Target="presProps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EC7B-64D2-44A3-8B6F-5485286537E2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0E31-F735-4FB5-8325-576FA70D41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63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E0E31-F735-4FB5-8325-576FA70D41F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4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E0E31-F735-4FB5-8325-576FA70D41F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07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514F15-79D8-C525-5458-144E3FE7B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Noto Sans KR ExtraBold" panose="020B0200000000000000" pitchFamily="50" charset="-127"/>
                <a:ea typeface="Noto Sans KR ExtraBold" panose="020B0200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E7CA505-0060-E3B0-A137-B6A4D35AC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noto sans kr regular" panose="020B0200000000000000" pitchFamily="50" charset="-127"/>
                <a:ea typeface="noto sans kr regular" panose="020B02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D5C00B-188C-4BC3-8790-D6865C97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2C4BBE-286D-C07E-7141-381A955D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77D43C-938C-FF8A-5930-E82570F1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4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B03EB8-0B1F-CD81-4909-67B9EA74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5EDB3C-E94A-0939-4ADC-29850ABC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E94693-D637-BA34-34EF-471201D2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441A3B-28B0-24EE-1B42-AFFFE597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B00200-2D1F-FA11-C2FD-A3EDA85C9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2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2D89DE1-B74D-4300-3650-FFEFE786F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3792C7E-A349-CF38-2FE9-14CC9F2C2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71F5E8-8649-F5E9-8920-114D4E0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E22796-84CC-7F3A-F737-4403C622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30CBAF-3763-8C2F-DE76-6E1EBCB6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6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1CCB49-6F76-D302-A0FB-CAB833CC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BF227D-5BFD-27A8-CD78-7DE74630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1pPr>
            <a:lvl2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2pPr>
            <a:lvl3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3pPr>
            <a:lvl4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4pPr>
            <a:lvl5pPr>
              <a:defRPr>
                <a:latin typeface="Noto Sans KR" panose="020B0200000000000000" pitchFamily="50" charset="-127"/>
                <a:ea typeface="Noto Sans KR" panose="020B0200000000000000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CE9459-2CD0-FD46-19DB-735A4812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0E2120-B0AA-092D-4828-FBDE1462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1950C4-9DEC-93EC-F520-364AB47B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944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F3CD99-6E81-09AC-999D-066787B7B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039A45-AAE6-9E82-4E8F-F461AE4EB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FC717F-DBF4-05F4-2A40-9F0024B4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7F5131-6DA3-5274-48A8-D73ECED4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81AFB2-5E9F-B101-DCA3-2E2C64D2F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68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638AB4-343E-60B0-41AB-9F1B7A932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DEA588-43AB-812A-2B2D-068D873EE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3AB7E7-5CE0-D56B-FBF6-5A07EC1A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B0F397-5C71-1F52-4397-93443483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00092F-9594-D2E8-1337-4AAE2039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1ADB27CF-4E09-DCC2-ED3E-975DD2E9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9967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54D28C-EE98-C463-9B09-EF98E226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4B45D38-E1F6-0C4D-5A6B-7A742B49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262466E-B7E1-7B44-5119-116EE083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26C0CD-F445-76FA-DCE3-D5FD97BF4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B9BC1C7-5BF6-4910-7D4E-1F67BD1B3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7553B26-7723-0AB0-EF46-8C098F5C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7151DF-72FF-C943-D84C-84A6E0E1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E0E774F-17AE-5F97-DC51-9696CD45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17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5D8A199-E5D1-203F-AB6C-6C56170F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3B6A0B9-11D6-BC5D-B9C6-EE4FA9DB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6C6A05E-E6D4-15AB-3D35-1CC147223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B5C9FABD-552F-0505-39E4-41977B7CE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10" y="64436"/>
            <a:ext cx="10515600" cy="114552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01032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739B227-81AA-A3D3-E1E9-D2199DBB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59265B-9F62-BAA7-5A05-86FBAB0C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5197B3-16D9-792E-CA1D-8855ADC3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90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393821-C31D-50E3-BECA-AD48B2D30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CF20CE-6145-641E-14FB-52B9CC85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14E1D37-DA49-AD89-5055-193CB5F06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47DC39-3C6C-3713-9CDF-B6C05D4C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4B1D3F-1619-AC1A-BD4A-C1ACA2BE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12A1719-FD35-7AD5-5195-941DDEC3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2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FEF61B-0E25-EFB2-FE98-77D7B0F6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4572F43-36F4-7148-AE67-9D28B73CE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CE9496-C70E-AA27-EEF0-1D823ED79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9B9B29C-5394-FF57-00C6-DFC7C217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F66A96-4D74-23F6-8A57-4FB65E72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2F8BF3-58DB-3EB8-7D86-EE594DED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5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28B307-BD4F-12A1-EAEF-DF20B66A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6" y="55200"/>
            <a:ext cx="10515600" cy="114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35BCE9-FB5F-8C72-A281-6ADB7081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419224"/>
            <a:ext cx="11704782" cy="473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B7DDEA-5F84-3511-80B2-A2F41D3C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CAE15-C5B4-42AD-87BF-361DFBDB1ADF}" type="datetimeFigureOut">
              <a:rPr lang="ko-KR" altLang="en-US" smtClean="0"/>
              <a:t>2025-01-18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D7FF35-8C68-3856-06AB-79B3B0DFC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3E67AE-C5B3-AD04-3F77-560C4D9B4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8745" y="64350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7AE36-F1D5-471E-AD5F-C4E84FD09F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508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o Sans KR Medium" panose="020B0200000000000000" pitchFamily="50" charset="-127"/>
          <a:ea typeface="Noto Sans KR Medium" panose="020B02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 regular" panose="020B0200000000000000" pitchFamily="50" charset="-127"/>
          <a:ea typeface="noto sans kr regular" panose="020B02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ccc.org/2011/goren/hint.html" TargetMode="Externa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occc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3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6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ccc.org/2011/goren/hint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ainsystems.com/posts/exploring-mullender-dot-c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1k0n.net/2011/07/20/donut-math.html" TargetMode="External"/><Relationship Id="rId2" Type="http://schemas.openxmlformats.org/officeDocument/2006/relationships/hyperlink" Target="https://youtu.be/DEqXNfs_HhY?feature=sha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8ACEB-FEFC-4C09-615F-53955D9CF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400">
                <a:latin typeface="Noto Sans KR ExtraBold" panose="020B0200000000000000" pitchFamily="50" charset="-127"/>
                <a:ea typeface="Noto Sans KR ExtraBold" panose="020B0200000000000000" pitchFamily="50" charset="-127"/>
              </a:rPr>
              <a:t>ioccc </a:t>
            </a:r>
            <a:r>
              <a:rPr lang="ko-KR" altLang="en-US"/>
              <a:t>엔트리 뜯어보기</a:t>
            </a:r>
            <a:endParaRPr lang="ko-KR" altLang="en-US" sz="4400">
              <a:latin typeface="Noto Sans KR ExtraBold" panose="020B0200000000000000" pitchFamily="50" charset="-127"/>
              <a:ea typeface="Noto Sans KR ExtraBold" panose="020B0200000000000000" pitchFamily="50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4EA013-66CC-FCE6-8663-879D5A82D2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>
                <a:latin typeface="noto sans kr regular" panose="020B0200000000000000" pitchFamily="50" charset="-127"/>
                <a:ea typeface="noto sans kr regular" panose="020B0200000000000000" pitchFamily="50" charset="-127"/>
              </a:rPr>
              <a:t>패트</a:t>
            </a:r>
          </a:p>
        </p:txBody>
      </p:sp>
    </p:spTree>
    <p:extLst>
      <p:ext uri="{BB962C8B-B14F-4D97-AF65-F5344CB8AC3E}">
        <p14:creationId xmlns:p14="http://schemas.microsoft.com/office/powerpoint/2010/main" val="146371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6688BA3-565E-7326-52F9-5BD295032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" y="147124"/>
            <a:ext cx="11406909" cy="65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1884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A6B04D-4259-8CEB-4238-58F0FC7F8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D1811-2B70-FE40-FA2B-2BCD9C3F7132}"/>
              </a:ext>
            </a:extLst>
          </p:cNvPr>
          <p:cNvSpPr txBox="1"/>
          <p:nvPr/>
        </p:nvSpPr>
        <p:spPr>
          <a:xfrm>
            <a:off x="761999" y="3198167"/>
            <a:ext cx="10668001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3B38CA-DC1F-B557-FA92-B44B281D9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67F62C3-526D-2D7E-97D6-1F9FD632BD73}"/>
              </a:ext>
            </a:extLst>
          </p:cNvPr>
          <p:cNvSpPr/>
          <p:nvPr/>
        </p:nvSpPr>
        <p:spPr>
          <a:xfrm>
            <a:off x="4507348" y="1057234"/>
            <a:ext cx="692726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26AAB-1790-B213-067E-362F4B29A902}"/>
              </a:ext>
            </a:extLst>
          </p:cNvPr>
          <p:cNvSpPr txBox="1"/>
          <p:nvPr/>
        </p:nvSpPr>
        <p:spPr>
          <a:xfrm>
            <a:off x="3449782" y="1916543"/>
            <a:ext cx="280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~c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의 모든 비트는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DE271-CFB5-76BE-188D-C2F65CDCED0D}"/>
              </a:ext>
            </a:extLst>
          </p:cNvPr>
          <p:cNvSpPr txBox="1"/>
          <p:nvPr/>
        </p:nvSpPr>
        <p:spPr>
          <a:xfrm>
            <a:off x="7110477" y="1918930"/>
            <a:ext cx="280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의 모든 비트는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94C6C95-FA9C-0595-5DF8-D06F2943AA49}"/>
              </a:ext>
            </a:extLst>
          </p:cNvPr>
          <p:cNvSpPr/>
          <p:nvPr/>
        </p:nvSpPr>
        <p:spPr>
          <a:xfrm>
            <a:off x="8168042" y="1036431"/>
            <a:ext cx="692726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2639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D14AE3-8CA0-E15A-AE39-C874F1048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AC89B-2CFD-F70B-812B-78F594AEBC81}"/>
              </a:ext>
            </a:extLst>
          </p:cNvPr>
          <p:cNvSpPr txBox="1"/>
          <p:nvPr/>
        </p:nvSpPr>
        <p:spPr>
          <a:xfrm>
            <a:off x="761999" y="3198167"/>
            <a:ext cx="10668001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8BBC53-99FD-5BB7-DD6D-5EDE8CB8D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5D5CC25-BA4C-88AD-8CD6-0D6C1ADC09AA}"/>
              </a:ext>
            </a:extLst>
          </p:cNvPr>
          <p:cNvSpPr/>
          <p:nvPr/>
        </p:nvSpPr>
        <p:spPr>
          <a:xfrm>
            <a:off x="3482109" y="1057234"/>
            <a:ext cx="1717965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09AE0-7568-EC35-AA03-02B0ED5DEA58}"/>
              </a:ext>
            </a:extLst>
          </p:cNvPr>
          <p:cNvSpPr txBox="1"/>
          <p:nvPr/>
        </p:nvSpPr>
        <p:spPr>
          <a:xfrm>
            <a:off x="4084782" y="1780730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9BF34A-EF5B-4B6B-FD7B-93CF4F091B61}"/>
              </a:ext>
            </a:extLst>
          </p:cNvPr>
          <p:cNvSpPr txBox="1"/>
          <p:nvPr/>
        </p:nvSpPr>
        <p:spPr>
          <a:xfrm>
            <a:off x="6835303" y="1780730"/>
            <a:ext cx="98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F354E29-6120-5FEE-8D20-5BA670DB9459}"/>
              </a:ext>
            </a:extLst>
          </p:cNvPr>
          <p:cNvSpPr/>
          <p:nvPr/>
        </p:nvSpPr>
        <p:spPr>
          <a:xfrm>
            <a:off x="5791200" y="1036431"/>
            <a:ext cx="3069568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6674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F9AC9-B1B6-893E-F910-ECB0D9A2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CEC05-6D8B-D1C9-06D3-2651299F6999}"/>
              </a:ext>
            </a:extLst>
          </p:cNvPr>
          <p:cNvSpPr txBox="1"/>
          <p:nvPr/>
        </p:nvSpPr>
        <p:spPr>
          <a:xfrm>
            <a:off x="761999" y="3198167"/>
            <a:ext cx="10668001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568FA83-2DFC-9098-FA85-7068DF2D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FA411B-9043-FBA9-69E9-09228AD210AF}"/>
              </a:ext>
            </a:extLst>
          </p:cNvPr>
          <p:cNvSpPr txBox="1"/>
          <p:nvPr/>
        </p:nvSpPr>
        <p:spPr>
          <a:xfrm>
            <a:off x="5622192" y="1819345"/>
            <a:ext cx="94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1EB3F8-B64C-5F1E-72BC-C0C8DAEF69BD}"/>
              </a:ext>
            </a:extLst>
          </p:cNvPr>
          <p:cNvSpPr/>
          <p:nvPr/>
        </p:nvSpPr>
        <p:spPr>
          <a:xfrm>
            <a:off x="3466731" y="1036431"/>
            <a:ext cx="5394037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7400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7FE8CF6-48AD-8811-BEFD-AFABC0D4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284702" y="3237543"/>
            <a:ext cx="11622596" cy="3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884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4B3FD-2FEC-BD02-73F2-F206EC2D3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A315098-23AF-4AE6-6D56-8A6097B5A0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284702" y="3237543"/>
            <a:ext cx="11622596" cy="382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F57FBF-7E84-1612-13F2-2DBE0E20F86B}"/>
              </a:ext>
            </a:extLst>
          </p:cNvPr>
          <p:cNvSpPr txBox="1"/>
          <p:nvPr/>
        </p:nvSpPr>
        <p:spPr>
          <a:xfrm>
            <a:off x="4216806" y="4232641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</p:spTree>
    <p:extLst>
      <p:ext uri="{BB962C8B-B14F-4D97-AF65-F5344CB8AC3E}">
        <p14:creationId xmlns:p14="http://schemas.microsoft.com/office/powerpoint/2010/main" val="4081821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66C145-A749-5754-B1A1-CD12C42D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48" r="2057"/>
          <a:stretch/>
        </p:blipFill>
        <p:spPr>
          <a:xfrm>
            <a:off x="4833925" y="2085788"/>
            <a:ext cx="2524150" cy="2686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2C0F37-D066-A092-3AE7-01D4ED0BC337}"/>
              </a:ext>
            </a:extLst>
          </p:cNvPr>
          <p:cNvSpPr txBox="1"/>
          <p:nvPr/>
        </p:nvSpPr>
        <p:spPr>
          <a:xfrm>
            <a:off x="4216806" y="418023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</p:spTree>
    <p:extLst>
      <p:ext uri="{BB962C8B-B14F-4D97-AF65-F5344CB8AC3E}">
        <p14:creationId xmlns:p14="http://schemas.microsoft.com/office/powerpoint/2010/main" val="20831038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D1028-AAC0-931F-679C-FC31BFDB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A0C6D24-5F45-35EB-44AA-EF2D0A56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88" r="2657"/>
          <a:stretch/>
        </p:blipFill>
        <p:spPr>
          <a:xfrm>
            <a:off x="5139060" y="2095314"/>
            <a:ext cx="1913880" cy="26673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A640D-0AE0-410C-A1C3-1154589E21D6}"/>
              </a:ext>
            </a:extLst>
          </p:cNvPr>
          <p:cNvSpPr txBox="1"/>
          <p:nvPr/>
        </p:nvSpPr>
        <p:spPr>
          <a:xfrm>
            <a:off x="4216806" y="418023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</p:spTree>
    <p:extLst>
      <p:ext uri="{BB962C8B-B14F-4D97-AF65-F5344CB8AC3E}">
        <p14:creationId xmlns:p14="http://schemas.microsoft.com/office/powerpoint/2010/main" val="155039279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B4FF4E-290A-8FE1-6EAF-CDF91411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80F8FA7-9DE4-948D-6C88-CDB4D921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5"/>
          <a:stretch/>
        </p:blipFill>
        <p:spPr>
          <a:xfrm>
            <a:off x="323025" y="946911"/>
            <a:ext cx="4520272" cy="6001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F793B5F-9F5F-3FA1-E1D8-0345D895DA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5"/>
          <a:stretch/>
        </p:blipFill>
        <p:spPr>
          <a:xfrm>
            <a:off x="323025" y="1781928"/>
            <a:ext cx="4520272" cy="6858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5A71D9D-347A-CB1D-C9BF-507A1126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51"/>
          <a:stretch/>
        </p:blipFill>
        <p:spPr>
          <a:xfrm>
            <a:off x="849368" y="2702682"/>
            <a:ext cx="3993929" cy="543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B9A17CE-0085-DBCD-624B-9123F6EB24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02"/>
          <a:stretch/>
        </p:blipFill>
        <p:spPr>
          <a:xfrm>
            <a:off x="73218" y="3490221"/>
            <a:ext cx="4775742" cy="6001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6E69158-5D15-F1F0-B2A1-D5388FEE6C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035"/>
          <a:stretch/>
        </p:blipFill>
        <p:spPr>
          <a:xfrm>
            <a:off x="372897" y="4329255"/>
            <a:ext cx="4470400" cy="60015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921FC68-4031-A755-6873-4E41B6DFC31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14"/>
          <a:stretch/>
        </p:blipFill>
        <p:spPr>
          <a:xfrm>
            <a:off x="686660" y="5173953"/>
            <a:ext cx="4156637" cy="6001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F95F933-FC2F-C44F-D683-9736D0084E9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908"/>
          <a:stretch/>
        </p:blipFill>
        <p:spPr>
          <a:xfrm>
            <a:off x="6519318" y="2728115"/>
            <a:ext cx="4518138" cy="1524212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E0C7593-BD5E-E73D-369B-D9DC6EF9F50A}"/>
              </a:ext>
            </a:extLst>
          </p:cNvPr>
          <p:cNvCxnSpPr>
            <a:cxnSpLocks/>
          </p:cNvCxnSpPr>
          <p:nvPr/>
        </p:nvCxnSpPr>
        <p:spPr>
          <a:xfrm>
            <a:off x="10196945" y="1976582"/>
            <a:ext cx="175491" cy="72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480CA8-AE6D-32AB-411E-8E72FF7AD2B5}"/>
              </a:ext>
            </a:extLst>
          </p:cNvPr>
          <p:cNvSpPr txBox="1"/>
          <p:nvPr/>
        </p:nvSpPr>
        <p:spPr>
          <a:xfrm>
            <a:off x="9049853" y="1371783"/>
            <a:ext cx="2089202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12565327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DBFA8-4DD4-B25B-EBFC-B71F101F3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99A7BA1-0CF1-E5A9-C22C-390AC1AB6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5"/>
          <a:stretch/>
        </p:blipFill>
        <p:spPr>
          <a:xfrm>
            <a:off x="323025" y="946911"/>
            <a:ext cx="4520272" cy="6001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5BE5CC5-D612-3E09-8A42-D6DB90111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5"/>
          <a:stretch/>
        </p:blipFill>
        <p:spPr>
          <a:xfrm>
            <a:off x="323025" y="1781928"/>
            <a:ext cx="4520272" cy="6858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44B8576-1F67-B1EB-638E-F4C5FD09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51"/>
          <a:stretch/>
        </p:blipFill>
        <p:spPr>
          <a:xfrm>
            <a:off x="849368" y="2702682"/>
            <a:ext cx="3993929" cy="543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8F24199-B3E7-61D7-B11D-330AB2CEC6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02"/>
          <a:stretch/>
        </p:blipFill>
        <p:spPr>
          <a:xfrm>
            <a:off x="73218" y="3490221"/>
            <a:ext cx="4775742" cy="6001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9D091FB-C4AF-0550-4BFE-ED18B5C6AE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035"/>
          <a:stretch/>
        </p:blipFill>
        <p:spPr>
          <a:xfrm>
            <a:off x="372897" y="4329255"/>
            <a:ext cx="4470400" cy="60015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17AE0D8-9788-54D9-988C-66CD6968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14"/>
          <a:stretch/>
        </p:blipFill>
        <p:spPr>
          <a:xfrm>
            <a:off x="686660" y="5173953"/>
            <a:ext cx="4156637" cy="6001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EB04653-BA87-0406-59E6-57E30078EBC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908"/>
          <a:stretch/>
        </p:blipFill>
        <p:spPr>
          <a:xfrm>
            <a:off x="6519318" y="2728115"/>
            <a:ext cx="4518138" cy="1524212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45F3512-EB26-1176-0AF9-8DDB29BBEA57}"/>
              </a:ext>
            </a:extLst>
          </p:cNvPr>
          <p:cNvCxnSpPr>
            <a:cxnSpLocks/>
          </p:cNvCxnSpPr>
          <p:nvPr/>
        </p:nvCxnSpPr>
        <p:spPr>
          <a:xfrm>
            <a:off x="10196945" y="1976582"/>
            <a:ext cx="175491" cy="72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7413287-25BE-FFF9-4CBF-305210235A13}"/>
              </a:ext>
            </a:extLst>
          </p:cNvPr>
          <p:cNvSpPr txBox="1"/>
          <p:nvPr/>
        </p:nvSpPr>
        <p:spPr>
          <a:xfrm>
            <a:off x="9049853" y="1371783"/>
            <a:ext cx="2089202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-1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8BCB1-8D0E-CFC8-36F9-43D26FEEF7FA}"/>
              </a:ext>
            </a:extLst>
          </p:cNvPr>
          <p:cNvSpPr txBox="1"/>
          <p:nvPr/>
        </p:nvSpPr>
        <p:spPr>
          <a:xfrm>
            <a:off x="7380667" y="4702734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</p:spTree>
    <p:extLst>
      <p:ext uri="{BB962C8B-B14F-4D97-AF65-F5344CB8AC3E}">
        <p14:creationId xmlns:p14="http://schemas.microsoft.com/office/powerpoint/2010/main" val="22752748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B80CB4-F05B-4474-B7B8-9F1749C6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FC2458C3-08AF-E547-FF81-F7A66DF5F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8"/>
          <a:stretch/>
        </p:blipFill>
        <p:spPr>
          <a:xfrm>
            <a:off x="3836931" y="2666894"/>
            <a:ext cx="4518138" cy="15242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71F2A-87D1-D5ED-BA3F-F4707BCAACA0}"/>
              </a:ext>
            </a:extLst>
          </p:cNvPr>
          <p:cNvSpPr txBox="1"/>
          <p:nvPr/>
        </p:nvSpPr>
        <p:spPr>
          <a:xfrm>
            <a:off x="2696096" y="4750193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S(0, func); 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Ar = S(-1, func); main();</a:t>
            </a:r>
          </a:p>
        </p:txBody>
      </p:sp>
    </p:spTree>
    <p:extLst>
      <p:ext uri="{BB962C8B-B14F-4D97-AF65-F5344CB8AC3E}">
        <p14:creationId xmlns:p14="http://schemas.microsoft.com/office/powerpoint/2010/main" val="223357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1CAE1-51A0-275E-6149-C535810B4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054EFF7-79C9-32B8-B1EE-C2CF99796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" y="147124"/>
            <a:ext cx="11406909" cy="656375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00B2C01-7D6A-86C9-A959-D243D30BEEAB}"/>
              </a:ext>
            </a:extLst>
          </p:cNvPr>
          <p:cNvSpPr/>
          <p:nvPr/>
        </p:nvSpPr>
        <p:spPr>
          <a:xfrm>
            <a:off x="6336145" y="6262255"/>
            <a:ext cx="5301672" cy="369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58979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221E2-7A93-2D64-442D-A4CA07369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67FA832-852B-541B-8AD8-0CF5713C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8"/>
          <a:stretch/>
        </p:blipFill>
        <p:spPr>
          <a:xfrm>
            <a:off x="3836931" y="2666894"/>
            <a:ext cx="4518138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BD82C-C1DF-45F7-6C85-B8BFAAED1499}"/>
              </a:ext>
            </a:extLst>
          </p:cNvPr>
          <p:cNvSpPr txBox="1"/>
          <p:nvPr/>
        </p:nvSpPr>
        <p:spPr>
          <a:xfrm>
            <a:off x="4596681" y="841934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43A10-1863-AC31-DD50-E58E5F2480ED}"/>
              </a:ext>
            </a:extLst>
          </p:cNvPr>
          <p:cNvSpPr txBox="1"/>
          <p:nvPr/>
        </p:nvSpPr>
        <p:spPr>
          <a:xfrm>
            <a:off x="2696096" y="4750193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S(0, func); 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Ar = S(-1, func); main();</a:t>
            </a:r>
          </a:p>
        </p:txBody>
      </p:sp>
    </p:spTree>
    <p:extLst>
      <p:ext uri="{BB962C8B-B14F-4D97-AF65-F5344CB8AC3E}">
        <p14:creationId xmlns:p14="http://schemas.microsoft.com/office/powerpoint/2010/main" val="2238603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58896-A84A-BEDD-A56C-594AF05CC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F88AE19D-3519-D267-B2B2-5F1EBF0A33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8"/>
          <a:stretch/>
        </p:blipFill>
        <p:spPr>
          <a:xfrm>
            <a:off x="3836931" y="2666894"/>
            <a:ext cx="4518138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42099-02CC-7709-C447-404CA283EA30}"/>
              </a:ext>
            </a:extLst>
          </p:cNvPr>
          <p:cNvSpPr txBox="1"/>
          <p:nvPr/>
        </p:nvSpPr>
        <p:spPr>
          <a:xfrm>
            <a:off x="4596681" y="841934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1E381-D207-0348-3B78-275940F42C77}"/>
              </a:ext>
            </a:extLst>
          </p:cNvPr>
          <p:cNvSpPr txBox="1"/>
          <p:nvPr/>
        </p:nvSpPr>
        <p:spPr>
          <a:xfrm>
            <a:off x="2696096" y="4750193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Ar = Ar;   main();</a:t>
            </a:r>
          </a:p>
        </p:txBody>
      </p:sp>
    </p:spTree>
    <p:extLst>
      <p:ext uri="{BB962C8B-B14F-4D97-AF65-F5344CB8AC3E}">
        <p14:creationId xmlns:p14="http://schemas.microsoft.com/office/powerpoint/2010/main" val="211542260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FAC127-DC41-33AB-3E54-E3D11E821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6CFDE6F5-62DF-E81C-453A-D1FAA8DD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8"/>
          <a:stretch/>
        </p:blipFill>
        <p:spPr>
          <a:xfrm>
            <a:off x="3836931" y="2666894"/>
            <a:ext cx="4518138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021BC3-069C-661D-1F36-41A6D18F67E8}"/>
              </a:ext>
            </a:extLst>
          </p:cNvPr>
          <p:cNvSpPr txBox="1"/>
          <p:nvPr/>
        </p:nvSpPr>
        <p:spPr>
          <a:xfrm>
            <a:off x="4596681" y="841934"/>
            <a:ext cx="3758388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S(0, func) -&gt; func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S(-1, func) -&gt; 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3AC26-6EBB-5E6C-7615-B31A53735159}"/>
              </a:ext>
            </a:extLst>
          </p:cNvPr>
          <p:cNvSpPr txBox="1"/>
          <p:nvPr/>
        </p:nvSpPr>
        <p:spPr>
          <a:xfrm>
            <a:off x="2696096" y="4750193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24335583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BE2E25-CAA3-3BE9-A1D9-6BE44B19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258"/>
          <a:stretch/>
        </p:blipFill>
        <p:spPr>
          <a:xfrm>
            <a:off x="3022041" y="2095314"/>
            <a:ext cx="6147918" cy="2667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9AF36-7E5D-A2DE-CFC8-D38E18BAB337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120889537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F05864-9047-324C-EA45-1A49E0B3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1923840"/>
            <a:ext cx="6115904" cy="301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D360F6-61DB-6493-9B13-41801183C6F8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26100099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B1B52E3-07BF-1BF4-8AE6-253D6876A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75" r="1767"/>
          <a:stretch/>
        </p:blipFill>
        <p:spPr>
          <a:xfrm>
            <a:off x="3050265" y="2295367"/>
            <a:ext cx="6091470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539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2113AA-25B7-9BED-C064-9B97EC39A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2"/>
          <a:stretch/>
        </p:blipFill>
        <p:spPr>
          <a:xfrm>
            <a:off x="4819789" y="2666894"/>
            <a:ext cx="2552422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0A605-79D2-41F5-56C8-D74C9C27E87B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19314413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DC07946-9DDA-850E-4E65-DB48E7C50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26" r="3485"/>
          <a:stretch/>
        </p:blipFill>
        <p:spPr>
          <a:xfrm>
            <a:off x="4915873" y="2588831"/>
            <a:ext cx="2360254" cy="1905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05002-F788-98E4-B6A2-C89BF998DAA7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2445529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06CE5C-6F30-045D-B3AC-8C504281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93" r="994"/>
          <a:stretch/>
        </p:blipFill>
        <p:spPr>
          <a:xfrm>
            <a:off x="3316630" y="2113329"/>
            <a:ext cx="5558740" cy="3810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442047-421B-F30F-9B45-6F8D628F269E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1003433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6644DE1-2339-B6C7-EE0F-A9806E30E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35" r="1206"/>
          <a:stretch/>
        </p:blipFill>
        <p:spPr>
          <a:xfrm>
            <a:off x="3324953" y="2277365"/>
            <a:ext cx="5542094" cy="34104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E09BD0-38BC-63A3-80C4-F88A5BF65D8F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122147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7775C3-0E6C-0613-6C35-34B3E42A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작가의 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DC93BC-2B54-4C56-8E25-5AB43132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르네 마그리트의 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이미지의 배반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의 오마주로 이 프로그램을 만들었습니다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그에 대한 </a:t>
            </a:r>
            <a:r>
              <a:rPr lang="ko-KR" altLang="en-US" b="1" u="sng">
                <a:solidFill>
                  <a:schemeClr val="bg1">
                    <a:lumMod val="85000"/>
                  </a:schemeClr>
                </a:solidFill>
              </a:rPr>
              <a:t>무조건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적인 경이를 보여주기 위해 </a:t>
            </a:r>
            <a:r>
              <a:rPr lang="ko-KR" altLang="en-US" b="1" u="sng">
                <a:solidFill>
                  <a:schemeClr val="bg1">
                    <a:lumMod val="85000"/>
                  </a:schemeClr>
                </a:solidFill>
              </a:rPr>
              <a:t>조건문을 사용하지 않았습니다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마그리트는 파이프를 그린 그림은 파이프가 아니라고 지적합니다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그렇다면 대체 </a:t>
            </a:r>
            <a:r>
              <a:rPr lang="ko-KR" altLang="en-US" b="1" u="sng">
                <a:solidFill>
                  <a:schemeClr val="bg1">
                    <a:lumMod val="85000"/>
                  </a:schemeClr>
                </a:solidFill>
              </a:rPr>
              <a:t>무엇이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 파이프입니까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 프로그램은 이에 대한 답을 제시하려고 합니다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368B7-4A1F-5BFB-3857-0D9FCBD15A1A}"/>
              </a:ext>
            </a:extLst>
          </p:cNvPr>
          <p:cNvSpPr txBox="1"/>
          <p:nvPr/>
        </p:nvSpPr>
        <p:spPr>
          <a:xfrm>
            <a:off x="11212945" y="61760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hlinkClick r:id="rId2"/>
              </a:rPr>
              <a:t>링크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8340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64A7097-BC3D-E025-4000-F178F28D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01"/>
          <a:stretch/>
        </p:blipFill>
        <p:spPr>
          <a:xfrm>
            <a:off x="5223783" y="2666894"/>
            <a:ext cx="1744434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71AAD9-5258-D5C3-8BC6-A9083DE5F5A9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10541620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EAA83F-50F3-5316-67F0-83CAE508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01" r="4349"/>
          <a:stretch/>
        </p:blipFill>
        <p:spPr>
          <a:xfrm>
            <a:off x="5312850" y="2466841"/>
            <a:ext cx="1566300" cy="1924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FE07D-C911-9023-3E03-4ACE195015A7}"/>
              </a:ext>
            </a:extLst>
          </p:cNvPr>
          <p:cNvSpPr txBox="1"/>
          <p:nvPr/>
        </p:nvSpPr>
        <p:spPr>
          <a:xfrm>
            <a:off x="3028606" y="420410"/>
            <a:ext cx="7559557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0);  -&gt; Ar = func; main();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R(func, -1); -&gt; main();</a:t>
            </a:r>
          </a:p>
        </p:txBody>
      </p:sp>
    </p:spTree>
    <p:extLst>
      <p:ext uri="{BB962C8B-B14F-4D97-AF65-F5344CB8AC3E}">
        <p14:creationId xmlns:p14="http://schemas.microsoft.com/office/powerpoint/2010/main" val="85708000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0E69C63-DCF2-5644-8051-15BFA8D1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44" y="199573"/>
            <a:ext cx="5296639" cy="645885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AAC9E0-7108-6457-EF9B-58BE4BB0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331" y="183188"/>
            <a:ext cx="2807559" cy="64752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FCD250-C0A8-858F-F315-59273666857E}"/>
              </a:ext>
            </a:extLst>
          </p:cNvPr>
          <p:cNvSpPr txBox="1"/>
          <p:nvPr/>
        </p:nvSpPr>
        <p:spPr>
          <a:xfrm>
            <a:off x="10212323" y="176860"/>
            <a:ext cx="1619460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B351A-C09A-0730-9B2A-728FA90D448B}"/>
              </a:ext>
            </a:extLst>
          </p:cNvPr>
          <p:cNvSpPr txBox="1"/>
          <p:nvPr/>
        </p:nvSpPr>
        <p:spPr>
          <a:xfrm>
            <a:off x="10212323" y="744896"/>
            <a:ext cx="1307940" cy="261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및 </a:t>
            </a:r>
            <a:r>
              <a:rPr lang="en-US" altLang="ko-KR" sz="1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extern </a:t>
            </a:r>
            <a:r>
              <a:rPr lang="ko-KR" altLang="en-US" sz="1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 등등</a:t>
            </a:r>
            <a:endParaRPr lang="en-US" altLang="ko-KR" sz="10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8328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90CB8BE-5154-B5EE-3897-FDDAD855D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4" y="1161733"/>
            <a:ext cx="9469171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5979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3E0C27A7-5F08-8EA1-ED7B-284434503EC2}"/>
              </a:ext>
            </a:extLst>
          </p:cNvPr>
          <p:cNvSpPr txBox="1"/>
          <p:nvPr/>
        </p:nvSpPr>
        <p:spPr>
          <a:xfrm>
            <a:off x="8792673" y="283921"/>
            <a:ext cx="2915543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함수 반환형 명시 등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E840CDD-5F27-30E9-12E0-A8C304F8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1" y="460595"/>
            <a:ext cx="4328764" cy="57767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115A2E5-6C8D-F306-68DF-7544A828A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79" y="460595"/>
            <a:ext cx="2636888" cy="592918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2BE6768-635E-F3B4-92A4-E1B2295AC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407" y="2274408"/>
            <a:ext cx="2453982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8383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C9A0CE-ADF2-0AE2-78BB-DB83D491F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9" y="3031893"/>
            <a:ext cx="11186601" cy="7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161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0EC90B-CCE2-A566-7F31-DBFA8CA4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1D2E6-AC54-0BAD-17EB-98293C3C702F}"/>
              </a:ext>
            </a:extLst>
          </p:cNvPr>
          <p:cNvSpPr txBox="1"/>
          <p:nvPr/>
        </p:nvSpPr>
        <p:spPr>
          <a:xfrm>
            <a:off x="1062179" y="4636655"/>
            <a:ext cx="9070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D2D2D2"/>
                </a:solidFill>
              </a:rPr>
              <a:t>2. </a:t>
            </a:r>
            <a:r>
              <a:rPr lang="ko-KR" altLang="en-US" sz="4400">
                <a:solidFill>
                  <a:srgbClr val="D2D2D2"/>
                </a:solidFill>
              </a:rPr>
              <a:t>눈으로 따라갈 수 있는 코드 만들기</a:t>
            </a:r>
          </a:p>
        </p:txBody>
      </p:sp>
    </p:spTree>
    <p:extLst>
      <p:ext uri="{BB962C8B-B14F-4D97-AF65-F5344CB8AC3E}">
        <p14:creationId xmlns:p14="http://schemas.microsoft.com/office/powerpoint/2010/main" val="13352206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CF6D56-6DDE-7E37-2166-7CE17D877228}"/>
              </a:ext>
            </a:extLst>
          </p:cNvPr>
          <p:cNvSpPr txBox="1"/>
          <p:nvPr/>
        </p:nvSpPr>
        <p:spPr>
          <a:xfrm>
            <a:off x="3832918" y="5105634"/>
            <a:ext cx="4830791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부터 다시 살펴보자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구체적으로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에 대해 생각해보자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721292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1CC150-5B92-9C5D-7576-D9D90D96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FB0C748-A5A5-5742-8134-88CDEF3E6C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54"/>
          <a:stretch/>
        </p:blipFill>
        <p:spPr>
          <a:xfrm>
            <a:off x="1727200" y="425494"/>
            <a:ext cx="7433430" cy="1443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34A2E-00CE-BF79-1D41-7E257E28B840}"/>
              </a:ext>
            </a:extLst>
          </p:cNvPr>
          <p:cNvSpPr txBox="1"/>
          <p:nvPr/>
        </p:nvSpPr>
        <p:spPr>
          <a:xfrm>
            <a:off x="4673429" y="3797499"/>
            <a:ext cx="5708073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최초의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실행 시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== 0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-&gt; a()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6588C59A-ECEE-4FC3-78EA-F17ABA43789C}"/>
              </a:ext>
            </a:extLst>
          </p:cNvPr>
          <p:cNvCxnSpPr>
            <a:cxnSpLocks/>
          </p:cNvCxnSpPr>
          <p:nvPr/>
        </p:nvCxnSpPr>
        <p:spPr>
          <a:xfrm flipH="1" flipV="1">
            <a:off x="3916218" y="1742486"/>
            <a:ext cx="654507" cy="1262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DEE59F-C74E-6AA2-54BD-91F621B55C27}"/>
              </a:ext>
            </a:extLst>
          </p:cNvPr>
          <p:cNvSpPr txBox="1"/>
          <p:nvPr/>
        </p:nvSpPr>
        <p:spPr>
          <a:xfrm>
            <a:off x="4673429" y="1619209"/>
            <a:ext cx="2410864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전역 변수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676CF76-43DE-D6C1-05D8-AB15F4450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98" y="2838240"/>
            <a:ext cx="217200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81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D8631E-D9E3-2D72-E724-642D4E5C6190}"/>
              </a:ext>
            </a:extLst>
          </p:cNvPr>
          <p:cNvSpPr txBox="1"/>
          <p:nvPr/>
        </p:nvSpPr>
        <p:spPr>
          <a:xfrm>
            <a:off x="4995847" y="1518146"/>
            <a:ext cx="661426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이후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으로 바뀌고 다시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4635E6-33BB-11EA-2573-19005B64B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292" y="1267159"/>
            <a:ext cx="2000530" cy="22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2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472E7D-05DB-1EEE-8DE1-43415071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한번 실행해보자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609C771-5087-6D86-6F4A-17F9F04596B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127" y="5949880"/>
            <a:ext cx="9023927" cy="843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주의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: 64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비트로 빌드하면 동작하지 않습니다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Ubuntu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 기준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,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libc6-dev-i386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을 설치하고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-m32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옵션을 추가해서 빌드합시다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4EFD417-2CEA-61A1-622E-1F5DD3EB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485893"/>
            <a:ext cx="10402752" cy="18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528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F44A6B-20A4-5C9C-8469-9955DF158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5F5B902-2234-D464-79EB-2BF9805F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071" y="3187856"/>
            <a:ext cx="3829584" cy="2572109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E8E7D3F-8491-FE8F-606A-9825BC877A05}"/>
              </a:ext>
            </a:extLst>
          </p:cNvPr>
          <p:cNvCxnSpPr>
            <a:cxnSpLocks/>
          </p:cNvCxnSpPr>
          <p:nvPr/>
        </p:nvCxnSpPr>
        <p:spPr>
          <a:xfrm flipH="1" flipV="1">
            <a:off x="4793674" y="2516814"/>
            <a:ext cx="1071418" cy="360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5AB7E7-FA38-2B9B-0C48-D7F716DF51ED}"/>
              </a:ext>
            </a:extLst>
          </p:cNvPr>
          <p:cNvSpPr txBox="1"/>
          <p:nvPr/>
        </p:nvSpPr>
        <p:spPr>
          <a:xfrm>
            <a:off x="4995847" y="1518146"/>
            <a:ext cx="661426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이후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으로 바뀌고 다시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ABCBF-AA9C-B2AC-10CB-FF68BA8FF562}"/>
              </a:ext>
            </a:extLst>
          </p:cNvPr>
          <p:cNvSpPr txBox="1"/>
          <p:nvPr/>
        </p:nvSpPr>
        <p:spPr>
          <a:xfrm>
            <a:off x="8786863" y="4701979"/>
            <a:ext cx="2692911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잘 정의된 함수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-&gt;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주소가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아님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7F81B0E-37C4-AD80-8CAD-571CECD48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292" y="1267159"/>
            <a:ext cx="2000530" cy="22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0282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C56ACD-AF7C-3468-EB15-CB419B0B19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74"/>
          <a:stretch/>
        </p:blipFill>
        <p:spPr>
          <a:xfrm>
            <a:off x="2706710" y="2187678"/>
            <a:ext cx="6788272" cy="2667372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919C410-6CA1-5240-30BF-855D88B9AABF}"/>
              </a:ext>
            </a:extLst>
          </p:cNvPr>
          <p:cNvCxnSpPr>
            <a:cxnSpLocks/>
          </p:cNvCxnSpPr>
          <p:nvPr/>
        </p:nvCxnSpPr>
        <p:spPr>
          <a:xfrm flipH="1" flipV="1">
            <a:off x="4876802" y="3271982"/>
            <a:ext cx="858980" cy="360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742B1C4-6ECC-08AE-B987-DDB1EB42533C}"/>
              </a:ext>
            </a:extLst>
          </p:cNvPr>
          <p:cNvSpPr/>
          <p:nvPr/>
        </p:nvSpPr>
        <p:spPr>
          <a:xfrm>
            <a:off x="6548583" y="2045525"/>
            <a:ext cx="2419927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0A534B-E2D7-21D1-B449-82810CA49CB0}"/>
              </a:ext>
            </a:extLst>
          </p:cNvPr>
          <p:cNvSpPr txBox="1"/>
          <p:nvPr/>
        </p:nvSpPr>
        <p:spPr>
          <a:xfrm>
            <a:off x="5260111" y="3774354"/>
            <a:ext cx="6614261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이후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두 번째로 주어진 인자로 바뀜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호출되는 시점을 다 찾아보자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0987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1AF4C38-71AB-11E6-09A7-226F28F7D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2095314"/>
            <a:ext cx="7297168" cy="2667372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F6DC39E-D866-8C1F-73CF-5BB1966C3F95}"/>
              </a:ext>
            </a:extLst>
          </p:cNvPr>
          <p:cNvCxnSpPr>
            <a:cxnSpLocks/>
          </p:cNvCxnSpPr>
          <p:nvPr/>
        </p:nvCxnSpPr>
        <p:spPr>
          <a:xfrm flipH="1" flipV="1">
            <a:off x="9154661" y="4102311"/>
            <a:ext cx="81703" cy="6082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9DB5519-FFB8-1717-795F-356503C11B58}"/>
              </a:ext>
            </a:extLst>
          </p:cNvPr>
          <p:cNvSpPr txBox="1"/>
          <p:nvPr/>
        </p:nvSpPr>
        <p:spPr>
          <a:xfrm>
            <a:off x="3622804" y="106524"/>
            <a:ext cx="4560614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가질 수 있는 값의 목록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C594FE5-DF8B-398A-0A30-BF459DAC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990" y="4814064"/>
            <a:ext cx="2729294" cy="11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074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E6CB799D-6672-7A2E-D793-E1A150FB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981" y="3876388"/>
            <a:ext cx="2476846" cy="230537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FC1903E-93D8-3654-8000-8740717E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82" y="3976754"/>
            <a:ext cx="3277058" cy="22863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00D8A07-5AB3-D321-6F04-40564F1B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981" y="1504437"/>
            <a:ext cx="2172004" cy="192431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8A3B888-2FD8-B0BE-41F4-964AB6D7D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182" y="1504437"/>
            <a:ext cx="3258004" cy="226726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8E41EBA-ECB7-C7BD-EBD3-6937714BE6F2}"/>
              </a:ext>
            </a:extLst>
          </p:cNvPr>
          <p:cNvSpPr/>
          <p:nvPr/>
        </p:nvSpPr>
        <p:spPr>
          <a:xfrm>
            <a:off x="1590512" y="2611752"/>
            <a:ext cx="1764146" cy="408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418251C-B16B-B715-A3F8-432EC341C494}"/>
              </a:ext>
            </a:extLst>
          </p:cNvPr>
          <p:cNvSpPr/>
          <p:nvPr/>
        </p:nvSpPr>
        <p:spPr>
          <a:xfrm>
            <a:off x="5772327" y="2254745"/>
            <a:ext cx="1764146" cy="408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325A3C-721D-C950-142E-A4636C108569}"/>
              </a:ext>
            </a:extLst>
          </p:cNvPr>
          <p:cNvSpPr/>
          <p:nvPr/>
        </p:nvSpPr>
        <p:spPr>
          <a:xfrm>
            <a:off x="1634043" y="5101958"/>
            <a:ext cx="1764146" cy="408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2F9DC-1C6B-1EDA-42DB-4628DBFD40BD}"/>
              </a:ext>
            </a:extLst>
          </p:cNvPr>
          <p:cNvSpPr txBox="1"/>
          <p:nvPr/>
        </p:nvSpPr>
        <p:spPr>
          <a:xfrm>
            <a:off x="3622803" y="106524"/>
            <a:ext cx="8079669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가질 수 있는 값의 목록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FA2FF8-8351-0319-2B86-58786A0FF589}"/>
              </a:ext>
            </a:extLst>
          </p:cNvPr>
          <p:cNvSpPr/>
          <p:nvPr/>
        </p:nvSpPr>
        <p:spPr>
          <a:xfrm>
            <a:off x="5763541" y="4632107"/>
            <a:ext cx="1314324" cy="408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4824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4BC21A21-F8FF-A010-9506-AF60E0131E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36"/>
          <a:stretch/>
        </p:blipFill>
        <p:spPr>
          <a:xfrm>
            <a:off x="3990577" y="2014340"/>
            <a:ext cx="4210845" cy="282932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228A615-5728-A6CD-7203-0636C62B14CD}"/>
              </a:ext>
            </a:extLst>
          </p:cNvPr>
          <p:cNvSpPr/>
          <p:nvPr/>
        </p:nvSpPr>
        <p:spPr>
          <a:xfrm>
            <a:off x="4166068" y="2551715"/>
            <a:ext cx="1011378" cy="311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26CE431-96D8-8697-12A2-760BF4BE1C18}"/>
              </a:ext>
            </a:extLst>
          </p:cNvPr>
          <p:cNvSpPr/>
          <p:nvPr/>
        </p:nvSpPr>
        <p:spPr>
          <a:xfrm>
            <a:off x="4429304" y="3406079"/>
            <a:ext cx="1011378" cy="3115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1D8F1-D5EE-488D-8020-16DCA283F686}"/>
              </a:ext>
            </a:extLst>
          </p:cNvPr>
          <p:cNvSpPr txBox="1"/>
          <p:nvPr/>
        </p:nvSpPr>
        <p:spPr>
          <a:xfrm>
            <a:off x="3622803" y="106524"/>
            <a:ext cx="8079669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가질 수 있는 값의 목록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Code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3921795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237ED-D989-3012-185E-275BE396D392}"/>
              </a:ext>
            </a:extLst>
          </p:cNvPr>
          <p:cNvSpPr txBox="1"/>
          <p:nvPr/>
        </p:nvSpPr>
        <p:spPr>
          <a:xfrm>
            <a:off x="3622803" y="106524"/>
            <a:ext cx="8079669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가질 수 있는 값의 목록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Code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A178D-12D4-60B8-9DB0-6DAFF144879D}"/>
              </a:ext>
            </a:extLst>
          </p:cNvPr>
          <p:cNvSpPr txBox="1"/>
          <p:nvPr/>
        </p:nvSpPr>
        <p:spPr>
          <a:xfrm>
            <a:off x="5190665" y="2515128"/>
            <a:ext cx="5708073" cy="182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최초의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실행 시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== 0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-&gt; a()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è"/>
            </a:pP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 이후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항상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아닌 값을 가진다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!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97D271-2A5C-8B25-B1D6-B86BF9182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07" y="1923840"/>
            <a:ext cx="217200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671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AAFA3-728F-B4E8-A2B7-1DA101614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11F95-B477-526B-5632-5547EC036A62}"/>
              </a:ext>
            </a:extLst>
          </p:cNvPr>
          <p:cNvSpPr txBox="1"/>
          <p:nvPr/>
        </p:nvSpPr>
        <p:spPr>
          <a:xfrm>
            <a:off x="3622803" y="106524"/>
            <a:ext cx="8079669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가질 수 있는 값의 목록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z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Code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A22BC-1B81-F101-9EA5-1D8E4C2CDDAE}"/>
              </a:ext>
            </a:extLst>
          </p:cNvPr>
          <p:cNvSpPr txBox="1"/>
          <p:nvPr/>
        </p:nvSpPr>
        <p:spPr>
          <a:xfrm>
            <a:off x="5190665" y="2515128"/>
            <a:ext cx="5708073" cy="271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최초의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main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실행 시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== 0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-&gt; a()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è"/>
            </a:pP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 이후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항상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아닌 값을 가진다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-&gt;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코드 상에서 발견되는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호출은 전부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호출과 동일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2C6EA4-544E-25B0-624C-332FD8FD4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07" y="1923840"/>
            <a:ext cx="217200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4279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F734EE-C90A-656A-F9CB-69F527F711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50"/>
          <a:stretch/>
        </p:blipFill>
        <p:spPr>
          <a:xfrm>
            <a:off x="2665335" y="2066735"/>
            <a:ext cx="6861330" cy="2724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BBCB19-33D0-0155-178F-0C2005325C41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452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84B9DC-384F-0E1C-FB3A-45B199B5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56161AE-49F5-0499-A5DF-B5BD8560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859"/>
          <a:stretch/>
        </p:blipFill>
        <p:spPr>
          <a:xfrm>
            <a:off x="2619807" y="2076261"/>
            <a:ext cx="6952386" cy="2705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379E4-CAA0-2454-D55B-C2653A20482B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139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F3D7FB-0D60-EFD3-7601-F1363168E7FC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D0F7F9-7227-7E69-6BF2-0B1BD87B2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2276314"/>
            <a:ext cx="2476846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7F21FA-1112-A1A9-1B05-D38620E2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조금 더 시도해보자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...</a:t>
            </a:r>
            <a:endParaRPr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CD1FAC4-8033-EF5B-47C9-B4F8C70AA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485893"/>
            <a:ext cx="10193172" cy="18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3109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79437-6CB0-7F84-4DA6-8161329A4ED4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0E435E0-4625-28C4-9F03-24B52166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2295367"/>
            <a:ext cx="2476846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570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C04FA6-8322-4E61-0634-4386BDD2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82"/>
          <a:stretch/>
        </p:blipFill>
        <p:spPr>
          <a:xfrm>
            <a:off x="3296803" y="1523734"/>
            <a:ext cx="5598394" cy="3810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D52F61-BD45-F186-EA93-9C4A5B100735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5811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4397970-B028-8FBA-99D0-4C0DE7FC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918"/>
          <a:stretch/>
        </p:blipFill>
        <p:spPr>
          <a:xfrm>
            <a:off x="3266858" y="1533260"/>
            <a:ext cx="5658283" cy="3791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EA8DB-1BA9-F2F3-0D81-CCB0981D5BF4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2181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2B8C06-B5C2-9CAD-DDA1-3C6DB170E0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33"/>
          <a:stretch/>
        </p:blipFill>
        <p:spPr>
          <a:xfrm>
            <a:off x="3301986" y="1142681"/>
            <a:ext cx="5588028" cy="4572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AABE2-D4D5-1D66-DDFD-9D7CDFCB23AD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8930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336FF-2767-177F-515A-92670A4885A6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DF18BD5-B3F9-9255-F415-BB3C8ECBD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735" y="2285840"/>
            <a:ext cx="2000530" cy="22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424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110CD-0D74-B664-DA4F-4A72381189A2}"/>
              </a:ext>
            </a:extLst>
          </p:cNvPr>
          <p:cNvSpPr txBox="1"/>
          <p:nvPr/>
        </p:nvSpPr>
        <p:spPr>
          <a:xfrm>
            <a:off x="6557818" y="200793"/>
            <a:ext cx="4928725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호출로 변경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93C8F1-C0A4-48CA-78FF-2839EAE1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314" y="2266788"/>
            <a:ext cx="1943372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033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CEFE49-91FE-BBDE-517C-6BA5AB2ACA44}"/>
              </a:ext>
            </a:extLst>
          </p:cNvPr>
          <p:cNvSpPr txBox="1"/>
          <p:nvPr/>
        </p:nvSpPr>
        <p:spPr>
          <a:xfrm>
            <a:off x="2290619" y="5271556"/>
            <a:ext cx="9051635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은 이제 프로그램 최초 실행 시를 제외하면 호출되지 않음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-&gt; if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조건문은 참이 될 수 없음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6FC319A-AD92-C295-9E64-BEC254F2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1923840"/>
            <a:ext cx="2172004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8797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F9F88C9-1C2D-540F-2E64-4F06A1FF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5" y="2676420"/>
            <a:ext cx="2152950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6029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BB980BD-A3CE-AC35-3D99-6EFCF498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5" y="2295367"/>
            <a:ext cx="2152950" cy="2267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B11461-6379-3F3B-E619-EF5FBB7591C7}"/>
              </a:ext>
            </a:extLst>
          </p:cNvPr>
          <p:cNvSpPr txBox="1"/>
          <p:nvPr/>
        </p:nvSpPr>
        <p:spPr>
          <a:xfrm>
            <a:off x="7324438" y="3069089"/>
            <a:ext cx="2512290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내용으로 대체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F0EE520-C2C0-FBA2-8EA1-70D0DAF5B293}"/>
              </a:ext>
            </a:extLst>
          </p:cNvPr>
          <p:cNvCxnSpPr>
            <a:cxnSpLocks/>
          </p:cNvCxnSpPr>
          <p:nvPr/>
        </p:nvCxnSpPr>
        <p:spPr>
          <a:xfrm flipH="1" flipV="1">
            <a:off x="6640947" y="3263734"/>
            <a:ext cx="628072" cy="91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18121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3FAA2A-BA07-8C1B-BDC3-27F7E103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9D53BF0-1DC3-8977-EF54-30861EC0F5F2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76C7C23-14FB-4BF7-02D5-172F01D3C0B2}"/>
              </a:ext>
            </a:extLst>
          </p:cNvPr>
          <p:cNvCxnSpPr>
            <a:cxnSpLocks/>
          </p:cNvCxnSpPr>
          <p:nvPr/>
        </p:nvCxnSpPr>
        <p:spPr>
          <a:xfrm flipH="1">
            <a:off x="7564582" y="751443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2E30BF-8952-D3EA-DD2A-B82ADB7679CC}"/>
              </a:ext>
            </a:extLst>
          </p:cNvPr>
          <p:cNvSpPr txBox="1"/>
          <p:nvPr/>
        </p:nvSpPr>
        <p:spPr>
          <a:xfrm>
            <a:off x="4068618" y="3294649"/>
            <a:ext cx="4054763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함수 호출 흐름을 추적해보자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8B1F91-4E72-02F7-7E4C-5D5FD20F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4" y="575897"/>
            <a:ext cx="2152950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7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11FF04-6A77-7EA0-E6BE-305101C4D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다시 코드로 돌아오자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ko-KR" altLang="en-US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B5C492-5210-E069-C7E1-0679B903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4" y="1466576"/>
            <a:ext cx="6820852" cy="392484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178A985-198F-C5DB-6B42-D9C6379F0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561" y="2618362"/>
            <a:ext cx="1611248" cy="162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5543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78DF9-FA59-C59B-394F-8BB84F4D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6640D5-6D4D-1147-9244-39021C66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4" y="575897"/>
            <a:ext cx="2152950" cy="2267266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EA6E8248-EAF9-72EF-847E-3C0198BF2599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3A439D2-BF04-4581-78DC-3AF51569EFE8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87DCD46-28D5-76B8-567D-7FB0FD9E14CB}"/>
              </a:ext>
            </a:extLst>
          </p:cNvPr>
          <p:cNvCxnSpPr>
            <a:cxnSpLocks/>
          </p:cNvCxnSpPr>
          <p:nvPr/>
        </p:nvCxnSpPr>
        <p:spPr>
          <a:xfrm flipH="1">
            <a:off x="6242076" y="1147904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18D7070-57EC-6476-2359-AD5F0F464180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409511240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0DA7B-EA4D-0987-DE65-AC3CED72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CAA5333-B3FD-9880-6482-97403462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97" y="361522"/>
            <a:ext cx="3982006" cy="306747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DBAAF0C-198F-33C9-BFC5-B8B9A55E72DB}"/>
              </a:ext>
            </a:extLst>
          </p:cNvPr>
          <p:cNvCxnSpPr>
            <a:cxnSpLocks/>
          </p:cNvCxnSpPr>
          <p:nvPr/>
        </p:nvCxnSpPr>
        <p:spPr>
          <a:xfrm flipH="1">
            <a:off x="6391564" y="539006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CF2CD4D-9592-03B9-FCED-706DF6142C81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ED212E8-4B5E-AA5A-CF2D-060739622142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161B5B8-7886-22F0-F1F9-C06C3D1F008C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181158677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1D682-96BC-C3CF-7091-5267CA4D9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B801D5E-11B4-8B65-8918-E994DCEE7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4" y="575897"/>
            <a:ext cx="2152950" cy="2267266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113B0EA-55F7-F087-5BE1-CE5FFA306A8B}"/>
              </a:ext>
            </a:extLst>
          </p:cNvPr>
          <p:cNvCxnSpPr>
            <a:cxnSpLocks/>
          </p:cNvCxnSpPr>
          <p:nvPr/>
        </p:nvCxnSpPr>
        <p:spPr>
          <a:xfrm flipH="1">
            <a:off x="6675482" y="1536534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E95A763-69B6-4431-CEE8-5B82E9A5C775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7D2C053-55A5-817D-54A5-43D73B5C76FA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CC557BB-E887-006E-0108-A06DD55851FD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9580A0-1754-31E1-B181-0619815C1119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1125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A60A4-CDBE-C104-023F-5DA3258CE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0787918-D5DC-E68A-C7D6-D41606718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524" y="575897"/>
            <a:ext cx="2152950" cy="2267266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8C40685-D839-A824-8ED9-E9E9C881F816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0D3F8D2F-5C30-5E7A-19F2-5221538987E8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F8B23B8-5BEF-0373-7EFE-00140D55F14C}"/>
              </a:ext>
            </a:extLst>
          </p:cNvPr>
          <p:cNvCxnSpPr>
            <a:cxnSpLocks/>
          </p:cNvCxnSpPr>
          <p:nvPr/>
        </p:nvCxnSpPr>
        <p:spPr>
          <a:xfrm flipH="1">
            <a:off x="6205833" y="1915225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CD4F88-2E63-A904-39E4-CFC0282C1E1B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8FFFD4A-6031-9533-9B82-BB6A911D35FE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B0D7062-3538-0610-2E0E-0553B49CCAD5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660FF29-795A-6F01-B113-0D9CF1099694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358704009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A50E1-EB32-39D9-B49F-737DF25BC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EC2112-0760-3797-B622-EFD601809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302902"/>
            <a:ext cx="5106112" cy="342947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6E2649D-CA63-B3D9-0039-88E660005D23}"/>
              </a:ext>
            </a:extLst>
          </p:cNvPr>
          <p:cNvCxnSpPr>
            <a:cxnSpLocks/>
          </p:cNvCxnSpPr>
          <p:nvPr/>
        </p:nvCxnSpPr>
        <p:spPr>
          <a:xfrm flipH="1">
            <a:off x="5846618" y="465115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19B5C33-702F-B61C-2114-3E36A8770B2E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7052CEF-DE8C-E8E6-A80A-D2C0252DA125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782752-E00E-FE39-82A2-071CCF124C86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DE665EE7-9C18-1EC0-D5A3-3A191C1565B0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ECF27C3-8D08-A6EF-BB88-7CFDF9D19BFD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48F42FE-62F2-9A93-372B-5A194F5F38D1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62225994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0C5E3-2394-B7F0-5B2A-39950C48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656ED0DB-F855-6A53-0290-7F269589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302902"/>
            <a:ext cx="5106112" cy="342947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B6B238E-39D4-2212-ED7E-E66F7228A381}"/>
              </a:ext>
            </a:extLst>
          </p:cNvPr>
          <p:cNvSpPr/>
          <p:nvPr/>
        </p:nvSpPr>
        <p:spPr>
          <a:xfrm>
            <a:off x="3814621" y="2565571"/>
            <a:ext cx="1477815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56BFB3AC-73EF-BBFF-381E-D52EF2896B1D}"/>
              </a:ext>
            </a:extLst>
          </p:cNvPr>
          <p:cNvCxnSpPr>
            <a:cxnSpLocks/>
          </p:cNvCxnSpPr>
          <p:nvPr/>
        </p:nvCxnSpPr>
        <p:spPr>
          <a:xfrm flipH="1">
            <a:off x="5375563" y="276496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1CF9ED41-9C97-603A-91BA-50E1C90E556F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E80F5E18-EF78-AA07-97BD-207781882611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51E19-5F3F-006F-97EC-16A3E64B9E1A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5984DA45-6AD8-5732-3C19-6724A08EDCF8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E674B8-675A-82FF-744D-FD42F65CC8E4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C5A0171-C707-B584-CAE5-B71ECF87BA1E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85951447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43484A-DC08-842B-28D5-1BB84FC0F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6DB7B5C-47E9-EC6D-946D-79E8979B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22"/>
          <a:stretch/>
        </p:blipFill>
        <p:spPr>
          <a:xfrm>
            <a:off x="2634101" y="723522"/>
            <a:ext cx="6923798" cy="2705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BC913-9ECC-28B6-B4AD-F3127CFCF592}"/>
              </a:ext>
            </a:extLst>
          </p:cNvPr>
          <p:cNvSpPr txBox="1"/>
          <p:nvPr/>
        </p:nvSpPr>
        <p:spPr>
          <a:xfrm>
            <a:off x="3412836" y="4075545"/>
            <a:ext cx="5366327" cy="13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e(c, h)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가 호출되면 하는 일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1)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어떤 조건을 만족하면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로 갱신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2)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912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779452-19A4-DC0D-4002-E76AD1B16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BFA4A73-FA76-57CA-468F-BB1968134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302902"/>
            <a:ext cx="5106112" cy="3429478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2FECC48B-905B-3680-D1B9-5F2B94EC166A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A30199DD-E0CA-7AFC-2DD2-5914EEF44B54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A3A2-8A7C-7740-4923-BCB5645F6066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6A31C747-374D-E321-DF64-8C0D501D5F61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DAB2AC9-26FD-90F8-0E58-A5F65B2F0A5A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212FD96-F09E-F22D-1EC9-7E45DEB5A698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040A864-A4F4-32BF-2909-49A89FB3E05D}"/>
              </a:ext>
            </a:extLst>
          </p:cNvPr>
          <p:cNvSpPr/>
          <p:nvPr/>
        </p:nvSpPr>
        <p:spPr>
          <a:xfrm>
            <a:off x="3814621" y="2565571"/>
            <a:ext cx="1477815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75523CA-4252-3C0C-5ED4-6692BAAC72BA}"/>
              </a:ext>
            </a:extLst>
          </p:cNvPr>
          <p:cNvCxnSpPr>
            <a:cxnSpLocks/>
          </p:cNvCxnSpPr>
          <p:nvPr/>
        </p:nvCxnSpPr>
        <p:spPr>
          <a:xfrm flipH="1">
            <a:off x="5375563" y="276496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3177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E55F6-59DE-520B-FE26-A0ABF6F5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1D653E4-06F5-50D7-C1DA-538199543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302902"/>
            <a:ext cx="5106112" cy="34294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514BBEC3-5D90-F87B-53C6-BBA1983CAA32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FF27360-9DD0-56F8-7BFE-934AC0E1E661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9DE3FEC-250F-41CF-23EE-C7E85C8B74AC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85FAD2E-2662-0549-7A6C-101C5E43B593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EF160FB-3E42-0615-27FC-562134328233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924EB40-0987-FE75-F5ED-A8A269E2A8B8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52703-A987-9FB0-6DC4-7E7427D17995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5C0682B-EC1B-4753-0406-955EF414E89D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296AFED-3E4A-4517-0B9C-D18C0EEF8B24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B157133-AFC6-39B3-7B57-B2FF35668D82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A12FA50-2139-D573-04EB-3B5D11CE5C60}"/>
              </a:ext>
            </a:extLst>
          </p:cNvPr>
          <p:cNvSpPr/>
          <p:nvPr/>
        </p:nvSpPr>
        <p:spPr>
          <a:xfrm>
            <a:off x="3814621" y="2565571"/>
            <a:ext cx="1477815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4D9ED231-0258-440A-4FAA-334CAFD852D7}"/>
              </a:ext>
            </a:extLst>
          </p:cNvPr>
          <p:cNvCxnSpPr>
            <a:cxnSpLocks/>
          </p:cNvCxnSpPr>
          <p:nvPr/>
        </p:nvCxnSpPr>
        <p:spPr>
          <a:xfrm flipH="1">
            <a:off x="5375563" y="276496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414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A1B2EC-DF2D-8308-4165-3647CA61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E730CB50-8011-938F-0EDE-E24D868F18E8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B497053-BBBC-D0AA-2458-51B428F7AAA7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261026BE-C210-B742-7205-AC8A42E7409F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F4AB8D-8731-DA8E-3490-8C1A92B6B570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0C73E66-310C-F317-5015-668EFD95D544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E532A1F-7F57-7EA0-D81E-62BC55601517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19A6E5-A473-594B-01DF-AE1E24066F23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3123F51-158F-2BBF-D1EF-74523A338319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B1533BC-63F2-C256-6662-E571695FB979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65496B0-3E02-193C-738A-D3E26C621AF6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AC2BBA7-8D6F-5992-6C59-BC75B59B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5"/>
          <a:stretch/>
        </p:blipFill>
        <p:spPr>
          <a:xfrm>
            <a:off x="3981509" y="300072"/>
            <a:ext cx="4228981" cy="3429479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AF258C5-A310-4E74-C326-84D01493C034}"/>
              </a:ext>
            </a:extLst>
          </p:cNvPr>
          <p:cNvCxnSpPr>
            <a:cxnSpLocks/>
          </p:cNvCxnSpPr>
          <p:nvPr/>
        </p:nvCxnSpPr>
        <p:spPr>
          <a:xfrm flipH="1">
            <a:off x="5902037" y="437406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8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27318-A4A9-C600-4BAB-EEF5A0133EFF}"/>
              </a:ext>
            </a:extLst>
          </p:cNvPr>
          <p:cNvSpPr txBox="1"/>
          <p:nvPr/>
        </p:nvSpPr>
        <p:spPr>
          <a:xfrm>
            <a:off x="1062180" y="4636655"/>
            <a:ext cx="687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D2D2D2"/>
                </a:solidFill>
              </a:rPr>
              <a:t>1. </a:t>
            </a:r>
            <a:r>
              <a:rPr lang="ko-KR" altLang="en-US" sz="4400">
                <a:solidFill>
                  <a:srgbClr val="D2D2D2"/>
                </a:solidFill>
              </a:rPr>
              <a:t>읽을 수 있는 코드 만들기</a:t>
            </a:r>
          </a:p>
        </p:txBody>
      </p:sp>
    </p:spTree>
    <p:extLst>
      <p:ext uri="{BB962C8B-B14F-4D97-AF65-F5344CB8AC3E}">
        <p14:creationId xmlns:p14="http://schemas.microsoft.com/office/powerpoint/2010/main" val="339316672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AA25D-A06B-DCC2-8504-72CCA1C5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283E2D-979A-943C-9E62-0C9A3291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5"/>
          <a:stretch/>
        </p:blipFill>
        <p:spPr>
          <a:xfrm>
            <a:off x="3981509" y="300072"/>
            <a:ext cx="4228981" cy="3429479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A75BD69-9EF5-4851-FCBA-5432AF70115A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608730-4051-EECD-CA09-F83A215A9D20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C3559F8-224E-4174-BDF8-88019CF38B4A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EB9CB59-3E0F-70F3-57A9-04AD66E01D06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56FBA17-A7AF-CA50-9A36-FC0EC11C638F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E61FC57-F3BD-7CEC-FE27-121FD7A3E8F3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39DE50-441D-B4E0-0914-6388BEDFCDB3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053BD2A3-4B1B-5E65-ED07-24C8AA2F5157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640E6F2-63A8-82A6-1CBB-20D12AEFD39A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0B75A4C-343D-FE09-944B-4994DE3C4C6D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2180A89-73A8-CD32-93E9-3A68DE3FE88B}"/>
              </a:ext>
            </a:extLst>
          </p:cNvPr>
          <p:cNvSpPr/>
          <p:nvPr/>
        </p:nvSpPr>
        <p:spPr>
          <a:xfrm>
            <a:off x="4442695" y="1447971"/>
            <a:ext cx="951341" cy="574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5BE1FD4-6FF8-1EFC-C08D-BE21C8083011}"/>
              </a:ext>
            </a:extLst>
          </p:cNvPr>
          <p:cNvSpPr/>
          <p:nvPr/>
        </p:nvSpPr>
        <p:spPr>
          <a:xfrm>
            <a:off x="4447313" y="2293097"/>
            <a:ext cx="965196" cy="607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03228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9358C4-805B-3FAB-44C1-A86B32C7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399446DC-4FB1-83A5-5BE9-2BADCBB8247E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7FBA81-CE25-2EBE-58B1-951B57FC76EE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35B134E0-65C6-669C-2217-B7D8F29A4DF3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727CC66-C4F6-BF15-D885-8376638764C8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4B148C1-6D82-4145-CDB7-8F9F2A0A06E6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017B84D-9E3D-26E4-D5B0-BE8E38EEFE23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1CE8CA-739E-2674-CF27-5661649BEF4A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EB2ACD2-4BC3-DEC3-E4B9-8F9D05962334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AF647CBF-E688-E5E4-55C4-C84430FBCF98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0A6C161-8820-5C7E-A30C-41322A63F309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C38B84A-8A1C-96AB-4EFD-004119D137E1}"/>
              </a:ext>
            </a:extLst>
          </p:cNvPr>
          <p:cNvSpPr/>
          <p:nvPr/>
        </p:nvSpPr>
        <p:spPr>
          <a:xfrm>
            <a:off x="6973457" y="380295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68DE2E5-A5C0-3CE0-1532-070EDC8CD1F9}"/>
              </a:ext>
            </a:extLst>
          </p:cNvPr>
          <p:cNvCxnSpPr>
            <a:cxnSpLocks/>
          </p:cNvCxnSpPr>
          <p:nvPr/>
        </p:nvCxnSpPr>
        <p:spPr>
          <a:xfrm flipV="1">
            <a:off x="6049818" y="4276436"/>
            <a:ext cx="785091" cy="22167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FF02D01-185A-19F8-7754-DB89D134FA22}"/>
              </a:ext>
            </a:extLst>
          </p:cNvPr>
          <p:cNvCxnSpPr>
            <a:cxnSpLocks/>
          </p:cNvCxnSpPr>
          <p:nvPr/>
        </p:nvCxnSpPr>
        <p:spPr>
          <a:xfrm>
            <a:off x="6063680" y="4645959"/>
            <a:ext cx="761993" cy="27702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2570DF8-4432-50E1-EAA5-F6BDF18862F4}"/>
              </a:ext>
            </a:extLst>
          </p:cNvPr>
          <p:cNvSpPr/>
          <p:nvPr/>
        </p:nvSpPr>
        <p:spPr>
          <a:xfrm>
            <a:off x="6973457" y="467828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BB12A-B75C-6169-5D0F-12598238898C}"/>
              </a:ext>
            </a:extLst>
          </p:cNvPr>
          <p:cNvSpPr txBox="1"/>
          <p:nvPr/>
        </p:nvSpPr>
        <p:spPr>
          <a:xfrm>
            <a:off x="5865092" y="385387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23DBD-C7F8-9AB4-9B2E-F7C247D1DAEB}"/>
              </a:ext>
            </a:extLst>
          </p:cNvPr>
          <p:cNvSpPr txBox="1"/>
          <p:nvPr/>
        </p:nvSpPr>
        <p:spPr>
          <a:xfrm>
            <a:off x="5892800" y="49369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E5ADEA-ECC8-DC42-307B-F014DC33EC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5"/>
          <a:stretch/>
        </p:blipFill>
        <p:spPr>
          <a:xfrm>
            <a:off x="3981509" y="300072"/>
            <a:ext cx="4228981" cy="3429479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45DA04F-0059-87BF-14D6-01A1AD06AA39}"/>
              </a:ext>
            </a:extLst>
          </p:cNvPr>
          <p:cNvSpPr/>
          <p:nvPr/>
        </p:nvSpPr>
        <p:spPr>
          <a:xfrm>
            <a:off x="4442695" y="1447971"/>
            <a:ext cx="951341" cy="5747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D2A83FB-A270-F534-4415-190A3EE843C3}"/>
              </a:ext>
            </a:extLst>
          </p:cNvPr>
          <p:cNvSpPr/>
          <p:nvPr/>
        </p:nvSpPr>
        <p:spPr>
          <a:xfrm>
            <a:off x="4447313" y="2293097"/>
            <a:ext cx="965196" cy="607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6764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F16E0-7394-602F-A96F-75A465E2E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1B705E9-8F97-DD62-248D-40A2F399F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8" y="713677"/>
            <a:ext cx="3258004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422EA06F-1D92-2F6A-7048-F55ADE51E559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C5F23AB-E34F-C417-F3B6-96FAF985E434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A8D25A12-891A-3818-54B4-C9E1CA12E088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1747DBB-014A-26D3-5A5A-CAE2AFD44C31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D9605852-AFB4-42F8-09DA-7A155DDB7901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0A813BA-D8E9-991F-1117-6DF249258BC6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2E8711-9186-6489-AB6F-FD07E9958227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EE5C7CB-E782-E16A-1C4D-C04D3862F1D9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B1564AC-02A9-9025-401D-B3B0EC8FDE62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650885E-16EE-CAD8-1A56-6187E3FCE999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51B71CA-46D6-B8C4-3160-C16C29F8A20C}"/>
              </a:ext>
            </a:extLst>
          </p:cNvPr>
          <p:cNvSpPr/>
          <p:nvPr/>
        </p:nvSpPr>
        <p:spPr>
          <a:xfrm>
            <a:off x="6973457" y="380295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4B75877-0383-CD59-7105-8EBB6BB576CB}"/>
              </a:ext>
            </a:extLst>
          </p:cNvPr>
          <p:cNvCxnSpPr>
            <a:cxnSpLocks/>
          </p:cNvCxnSpPr>
          <p:nvPr/>
        </p:nvCxnSpPr>
        <p:spPr>
          <a:xfrm flipV="1">
            <a:off x="6049818" y="4276436"/>
            <a:ext cx="785091" cy="22167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232DEBB-3AC8-F303-D70C-7BFF7DC98B1B}"/>
              </a:ext>
            </a:extLst>
          </p:cNvPr>
          <p:cNvCxnSpPr>
            <a:cxnSpLocks/>
          </p:cNvCxnSpPr>
          <p:nvPr/>
        </p:nvCxnSpPr>
        <p:spPr>
          <a:xfrm>
            <a:off x="6063680" y="4645959"/>
            <a:ext cx="761993" cy="27702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E0DC3F1-E952-7AB3-C8CE-5889B34CF812}"/>
              </a:ext>
            </a:extLst>
          </p:cNvPr>
          <p:cNvSpPr/>
          <p:nvPr/>
        </p:nvSpPr>
        <p:spPr>
          <a:xfrm>
            <a:off x="6973457" y="467828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165CCD-5979-3E6E-BA96-07BC19A0D132}"/>
              </a:ext>
            </a:extLst>
          </p:cNvPr>
          <p:cNvSpPr txBox="1"/>
          <p:nvPr/>
        </p:nvSpPr>
        <p:spPr>
          <a:xfrm>
            <a:off x="5865092" y="385387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AE0C5-25C5-A809-DFBC-F8B6236884FA}"/>
              </a:ext>
            </a:extLst>
          </p:cNvPr>
          <p:cNvSpPr txBox="1"/>
          <p:nvPr/>
        </p:nvSpPr>
        <p:spPr>
          <a:xfrm>
            <a:off x="5892800" y="49369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DDFA3246-3161-1840-3641-4917B9C38997}"/>
              </a:ext>
            </a:extLst>
          </p:cNvPr>
          <p:cNvCxnSpPr>
            <a:cxnSpLocks/>
          </p:cNvCxnSpPr>
          <p:nvPr/>
        </p:nvCxnSpPr>
        <p:spPr>
          <a:xfrm flipH="1">
            <a:off x="6742549" y="88998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108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DE078-E6D4-0565-D1DE-C04E6A0B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075647A-4748-55C8-7E05-B30759978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8" y="713677"/>
            <a:ext cx="3258004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0347A6EC-9B48-1B4A-3237-EB321CECC336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4F1D82F-F800-D6D8-60F8-E12C15E620A8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13F1D6A-7C67-451B-5C36-BCCCA5761CC4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B945944-6FEC-0C5C-6E1A-088F12C22EF4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47162BE-AB36-4D5B-6B37-1478B020E3F0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9323E52-5738-8C77-70DD-04C5BB5628C2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A65CE5-ECC7-0E91-DF44-6BBE07E76A47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5BC1580-885A-CCBF-F3D0-EA13B539019D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B7100C1-AA60-7C95-A341-48D047FE2C37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5D3EF41-E641-4706-BE3F-2F0B30820343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F1B89A7-97F8-A770-E40A-63073D837C53}"/>
              </a:ext>
            </a:extLst>
          </p:cNvPr>
          <p:cNvSpPr/>
          <p:nvPr/>
        </p:nvSpPr>
        <p:spPr>
          <a:xfrm>
            <a:off x="6973457" y="380295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F8005910-E7BF-0ABB-18F8-67C847C820F9}"/>
              </a:ext>
            </a:extLst>
          </p:cNvPr>
          <p:cNvCxnSpPr>
            <a:cxnSpLocks/>
          </p:cNvCxnSpPr>
          <p:nvPr/>
        </p:nvCxnSpPr>
        <p:spPr>
          <a:xfrm flipV="1">
            <a:off x="6049818" y="4276436"/>
            <a:ext cx="785091" cy="22167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1271613-FB42-7A22-A9FC-9262C46EF095}"/>
              </a:ext>
            </a:extLst>
          </p:cNvPr>
          <p:cNvCxnSpPr>
            <a:cxnSpLocks/>
          </p:cNvCxnSpPr>
          <p:nvPr/>
        </p:nvCxnSpPr>
        <p:spPr>
          <a:xfrm>
            <a:off x="6063680" y="4645959"/>
            <a:ext cx="761993" cy="27702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43C0E9B-8066-DC00-EFDC-A1208F768457}"/>
              </a:ext>
            </a:extLst>
          </p:cNvPr>
          <p:cNvSpPr/>
          <p:nvPr/>
        </p:nvSpPr>
        <p:spPr>
          <a:xfrm>
            <a:off x="6973457" y="467828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8D974-3066-4A5F-62FE-58C62A74F30C}"/>
              </a:ext>
            </a:extLst>
          </p:cNvPr>
          <p:cNvSpPr txBox="1"/>
          <p:nvPr/>
        </p:nvSpPr>
        <p:spPr>
          <a:xfrm>
            <a:off x="5865092" y="385387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C20EA-FF0E-EBF1-84CD-6C8AFE9D2803}"/>
              </a:ext>
            </a:extLst>
          </p:cNvPr>
          <p:cNvSpPr txBox="1"/>
          <p:nvPr/>
        </p:nvSpPr>
        <p:spPr>
          <a:xfrm>
            <a:off x="5892800" y="49369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8607D7C-4D60-6BEC-4A1A-7DEF46017A50}"/>
              </a:ext>
            </a:extLst>
          </p:cNvPr>
          <p:cNvCxnSpPr>
            <a:cxnSpLocks/>
          </p:cNvCxnSpPr>
          <p:nvPr/>
        </p:nvCxnSpPr>
        <p:spPr>
          <a:xfrm flipH="1">
            <a:off x="6631713" y="200758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9DA4220-EEE1-E380-2E50-7DAC695629A6}"/>
              </a:ext>
            </a:extLst>
          </p:cNvPr>
          <p:cNvSpPr/>
          <p:nvPr/>
        </p:nvSpPr>
        <p:spPr>
          <a:xfrm>
            <a:off x="4738259" y="1798952"/>
            <a:ext cx="1801086" cy="436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4602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E7C16-9D2B-A33F-9BE8-39D60F12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A340EF3-E9D0-9AE5-C1EC-9C368659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8" y="713677"/>
            <a:ext cx="3258004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D6FA1223-CCC5-92E0-6919-8DF3E7D46F97}"/>
              </a:ext>
            </a:extLst>
          </p:cNvPr>
          <p:cNvSpPr/>
          <p:nvPr/>
        </p:nvSpPr>
        <p:spPr>
          <a:xfrm>
            <a:off x="3648361" y="5015344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3CA4A98-89F2-1BA2-9349-31B44438EEC1}"/>
              </a:ext>
            </a:extLst>
          </p:cNvPr>
          <p:cNvSpPr/>
          <p:nvPr/>
        </p:nvSpPr>
        <p:spPr>
          <a:xfrm>
            <a:off x="5368872" y="421049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46A45CC-4873-E3A7-E06A-9A90187EF5A1}"/>
              </a:ext>
            </a:extLst>
          </p:cNvPr>
          <p:cNvCxnSpPr>
            <a:cxnSpLocks/>
          </p:cNvCxnSpPr>
          <p:nvPr/>
        </p:nvCxnSpPr>
        <p:spPr>
          <a:xfrm flipV="1">
            <a:off x="4333976" y="4552242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21FC1E-F20C-223B-5EB8-157E11B70025}"/>
              </a:ext>
            </a:extLst>
          </p:cNvPr>
          <p:cNvSpPr txBox="1"/>
          <p:nvPr/>
        </p:nvSpPr>
        <p:spPr>
          <a:xfrm>
            <a:off x="4229403" y="41271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7ED9F0B-75B6-BB13-EE48-5BB3B52FDEE0}"/>
              </a:ext>
            </a:extLst>
          </p:cNvPr>
          <p:cNvCxnSpPr>
            <a:cxnSpLocks/>
          </p:cNvCxnSpPr>
          <p:nvPr/>
        </p:nvCxnSpPr>
        <p:spPr>
          <a:xfrm flipV="1">
            <a:off x="2664690" y="456020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5A28A13-C665-B0D6-8144-B74BDD7536D2}"/>
              </a:ext>
            </a:extLst>
          </p:cNvPr>
          <p:cNvSpPr/>
          <p:nvPr/>
        </p:nvSpPr>
        <p:spPr>
          <a:xfrm>
            <a:off x="3652980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1AD36B-5730-BE40-1A8A-E7B924E6BED9}"/>
              </a:ext>
            </a:extLst>
          </p:cNvPr>
          <p:cNvSpPr txBox="1"/>
          <p:nvPr/>
        </p:nvSpPr>
        <p:spPr>
          <a:xfrm>
            <a:off x="2549846" y="4132497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A0EE0A0-0074-0069-B80A-66DD11447C3F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57FBE2D-CC0E-82D3-F282-B2BB325216CA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AA99A40-5BE1-E342-98F2-989C42FF4263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28B4639-5782-50FD-52A5-E650A1CCAB15}"/>
              </a:ext>
            </a:extLst>
          </p:cNvPr>
          <p:cNvSpPr/>
          <p:nvPr/>
        </p:nvSpPr>
        <p:spPr>
          <a:xfrm>
            <a:off x="6973457" y="380295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F99A3F3-BB5C-A12D-EADC-D34C411FFEF9}"/>
              </a:ext>
            </a:extLst>
          </p:cNvPr>
          <p:cNvCxnSpPr>
            <a:cxnSpLocks/>
          </p:cNvCxnSpPr>
          <p:nvPr/>
        </p:nvCxnSpPr>
        <p:spPr>
          <a:xfrm flipV="1">
            <a:off x="6049818" y="4276436"/>
            <a:ext cx="785091" cy="22167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C53F4F2D-E79A-486E-8A19-558C05C844A8}"/>
              </a:ext>
            </a:extLst>
          </p:cNvPr>
          <p:cNvCxnSpPr>
            <a:cxnSpLocks/>
          </p:cNvCxnSpPr>
          <p:nvPr/>
        </p:nvCxnSpPr>
        <p:spPr>
          <a:xfrm>
            <a:off x="6063680" y="4645959"/>
            <a:ext cx="761993" cy="27702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FF1ACB87-E049-23FA-CCEB-D32F0134CBF2}"/>
              </a:ext>
            </a:extLst>
          </p:cNvPr>
          <p:cNvSpPr/>
          <p:nvPr/>
        </p:nvSpPr>
        <p:spPr>
          <a:xfrm>
            <a:off x="6973457" y="467828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F2C60E-C7AC-2C75-F101-86856D593C1F}"/>
              </a:ext>
            </a:extLst>
          </p:cNvPr>
          <p:cNvSpPr txBox="1"/>
          <p:nvPr/>
        </p:nvSpPr>
        <p:spPr>
          <a:xfrm>
            <a:off x="5865092" y="385387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D3B6F-2FD1-A624-011B-CA9ADFFB34B8}"/>
              </a:ext>
            </a:extLst>
          </p:cNvPr>
          <p:cNvSpPr txBox="1"/>
          <p:nvPr/>
        </p:nvSpPr>
        <p:spPr>
          <a:xfrm>
            <a:off x="5892800" y="4936903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BAD95E04-75A9-C574-88AA-202722B7501D}"/>
              </a:ext>
            </a:extLst>
          </p:cNvPr>
          <p:cNvCxnSpPr>
            <a:cxnSpLocks/>
          </p:cNvCxnSpPr>
          <p:nvPr/>
        </p:nvCxnSpPr>
        <p:spPr>
          <a:xfrm flipV="1">
            <a:off x="7617136" y="4194461"/>
            <a:ext cx="935791" cy="1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CCD4F9A-8770-490B-9DFD-714ABCA880BC}"/>
              </a:ext>
            </a:extLst>
          </p:cNvPr>
          <p:cNvSpPr txBox="1"/>
          <p:nvPr/>
        </p:nvSpPr>
        <p:spPr>
          <a:xfrm>
            <a:off x="7502902" y="3807638"/>
            <a:ext cx="113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 = 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58F0A7-D4D7-FEB1-DB37-72D63F2EF257}"/>
              </a:ext>
            </a:extLst>
          </p:cNvPr>
          <p:cNvSpPr/>
          <p:nvPr/>
        </p:nvSpPr>
        <p:spPr>
          <a:xfrm>
            <a:off x="8614715" y="380634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66FD08B-94B1-980D-C5A5-1E0D7294B33E}"/>
              </a:ext>
            </a:extLst>
          </p:cNvPr>
          <p:cNvSpPr/>
          <p:nvPr/>
        </p:nvSpPr>
        <p:spPr>
          <a:xfrm flipV="1">
            <a:off x="7004561" y="3235979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208D5C5-8F5A-39BC-11F3-BDF4F6F4E485}"/>
              </a:ext>
            </a:extLst>
          </p:cNvPr>
          <p:cNvCxnSpPr>
            <a:cxnSpLocks/>
          </p:cNvCxnSpPr>
          <p:nvPr/>
        </p:nvCxnSpPr>
        <p:spPr>
          <a:xfrm flipH="1">
            <a:off x="6631713" y="200758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92E96DC-28BB-D700-90AC-94E79657CAC6}"/>
              </a:ext>
            </a:extLst>
          </p:cNvPr>
          <p:cNvSpPr/>
          <p:nvPr/>
        </p:nvSpPr>
        <p:spPr>
          <a:xfrm>
            <a:off x="4738259" y="1798952"/>
            <a:ext cx="1801086" cy="436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96583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44B1E5-7A65-5B19-320E-9FB4C428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B419C30-5C05-4740-B933-879EA3815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8" y="713677"/>
            <a:ext cx="3258004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23CE9BF-9639-F72D-3BA3-5BF74E0D3D27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E7DC781-8121-16D2-8716-C1BEC56C4665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4305B59-3FA3-2EB2-43FE-AFF117D21747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95940B2-97F9-DD88-0C53-BD0C5D225067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768F32-B7EF-1EA3-6F0C-F320C4202384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9BDFFDD-E8D0-E2AD-018A-7F737151C36D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F48028B-4926-85C5-B1EC-59011436D5D1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56A8AD7-A8EC-388F-A5BF-7A3EE7BFB80F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AA3DA52-8C23-2A5A-EF51-1BAFDEA5C5E1}"/>
              </a:ext>
            </a:extLst>
          </p:cNvPr>
          <p:cNvSpPr/>
          <p:nvPr/>
        </p:nvSpPr>
        <p:spPr>
          <a:xfrm>
            <a:off x="5155999" y="388993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DC855BE-AC57-1EF8-8B40-BC1794987CEE}"/>
              </a:ext>
            </a:extLst>
          </p:cNvPr>
          <p:cNvCxnSpPr>
            <a:cxnSpLocks/>
          </p:cNvCxnSpPr>
          <p:nvPr/>
        </p:nvCxnSpPr>
        <p:spPr>
          <a:xfrm flipV="1">
            <a:off x="4694178" y="4208535"/>
            <a:ext cx="394858" cy="32113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047D558-CA65-EAB8-B604-EA7FC9C4A992}"/>
              </a:ext>
            </a:extLst>
          </p:cNvPr>
          <p:cNvCxnSpPr>
            <a:cxnSpLocks/>
          </p:cNvCxnSpPr>
          <p:nvPr/>
        </p:nvCxnSpPr>
        <p:spPr>
          <a:xfrm>
            <a:off x="4708040" y="4677524"/>
            <a:ext cx="353487" cy="3101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8D3C417-6419-E3AC-AE89-DA69FC94A75E}"/>
              </a:ext>
            </a:extLst>
          </p:cNvPr>
          <p:cNvSpPr/>
          <p:nvPr/>
        </p:nvSpPr>
        <p:spPr>
          <a:xfrm>
            <a:off x="5155999" y="470984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D455B8-FF28-BD0F-C425-6A0F91AEAA10}"/>
              </a:ext>
            </a:extLst>
          </p:cNvPr>
          <p:cNvSpPr txBox="1"/>
          <p:nvPr/>
        </p:nvSpPr>
        <p:spPr>
          <a:xfrm>
            <a:off x="4642609" y="40097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B582AB-45DB-90D6-D2CD-B2FE060DFC2A}"/>
              </a:ext>
            </a:extLst>
          </p:cNvPr>
          <p:cNvSpPr txBox="1"/>
          <p:nvPr/>
        </p:nvSpPr>
        <p:spPr>
          <a:xfrm>
            <a:off x="4620897" y="486637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E5E47B4-1E5E-7406-8B29-D7C9723A1A06}"/>
              </a:ext>
            </a:extLst>
          </p:cNvPr>
          <p:cNvSpPr/>
          <p:nvPr/>
        </p:nvSpPr>
        <p:spPr>
          <a:xfrm>
            <a:off x="6210262" y="390031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E52579C-F695-E4DF-B850-C1A8D26248D4}"/>
              </a:ext>
            </a:extLst>
          </p:cNvPr>
          <p:cNvSpPr/>
          <p:nvPr/>
        </p:nvSpPr>
        <p:spPr>
          <a:xfrm flipV="1">
            <a:off x="5150157" y="3322962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9C9FE1A-F4EE-7940-D6C9-D3C8257CCB4F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A72DD8-02A8-EAF9-0CFE-92A63E572D4E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958155E-ED4A-A51F-61A5-DAA8E0001DF6}"/>
              </a:ext>
            </a:extLst>
          </p:cNvPr>
          <p:cNvCxnSpPr>
            <a:cxnSpLocks/>
          </p:cNvCxnSpPr>
          <p:nvPr/>
        </p:nvCxnSpPr>
        <p:spPr>
          <a:xfrm>
            <a:off x="5830517" y="424604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F29702-EF89-FE9E-8EFA-C89859073AAB}"/>
              </a:ext>
            </a:extLst>
          </p:cNvPr>
          <p:cNvSpPr txBox="1"/>
          <p:nvPr/>
        </p:nvSpPr>
        <p:spPr>
          <a:xfrm>
            <a:off x="5798890" y="385669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335E1B4-EE93-E8FF-D04B-0C4605B9E49A}"/>
              </a:ext>
            </a:extLst>
          </p:cNvPr>
          <p:cNvCxnSpPr>
            <a:cxnSpLocks/>
          </p:cNvCxnSpPr>
          <p:nvPr/>
        </p:nvCxnSpPr>
        <p:spPr>
          <a:xfrm flipH="1">
            <a:off x="6631713" y="200758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1489811A-9329-849D-B193-88DE870BB1B6}"/>
              </a:ext>
            </a:extLst>
          </p:cNvPr>
          <p:cNvSpPr/>
          <p:nvPr/>
        </p:nvSpPr>
        <p:spPr>
          <a:xfrm>
            <a:off x="4738259" y="1798952"/>
            <a:ext cx="1801086" cy="436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1193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DA0A36-897B-7CF5-6EA7-EB57737D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5920AAD-0732-49D4-E936-60D3F7662BBD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77D196-2195-FDDF-7E71-DC03088A0992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3250F26F-59E1-6FBF-7FDC-748EEACD9EB6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7852329-E0F0-2E66-FBB2-6DACFAB7FAE3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87B902-EAB6-59FB-9CFE-39B9E790FA3A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245278E1-EE6F-5243-E04F-F3513CE8C685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09281F1-EB6C-769D-98C9-118484DABC39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3F36872-CEC8-AE5A-D534-BE253D2A06D6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0CEFA77-C293-7D12-D7EA-0D1394A16160}"/>
              </a:ext>
            </a:extLst>
          </p:cNvPr>
          <p:cNvSpPr/>
          <p:nvPr/>
        </p:nvSpPr>
        <p:spPr>
          <a:xfrm>
            <a:off x="5155999" y="388993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37C3177-6E28-9968-618E-CBA38311A9C1}"/>
              </a:ext>
            </a:extLst>
          </p:cNvPr>
          <p:cNvCxnSpPr>
            <a:cxnSpLocks/>
          </p:cNvCxnSpPr>
          <p:nvPr/>
        </p:nvCxnSpPr>
        <p:spPr>
          <a:xfrm flipV="1">
            <a:off x="4694178" y="4208535"/>
            <a:ext cx="394858" cy="32113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50DFCEE-D546-9C6D-AB77-1A442C7D06C4}"/>
              </a:ext>
            </a:extLst>
          </p:cNvPr>
          <p:cNvCxnSpPr>
            <a:cxnSpLocks/>
          </p:cNvCxnSpPr>
          <p:nvPr/>
        </p:nvCxnSpPr>
        <p:spPr>
          <a:xfrm>
            <a:off x="4708040" y="4677524"/>
            <a:ext cx="353487" cy="3101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AF11436-909E-F13E-E92D-28F130E4ADB0}"/>
              </a:ext>
            </a:extLst>
          </p:cNvPr>
          <p:cNvSpPr/>
          <p:nvPr/>
        </p:nvSpPr>
        <p:spPr>
          <a:xfrm>
            <a:off x="5155999" y="470984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3B64F7-9DCB-4C4C-78DE-D4EC31DA1E29}"/>
              </a:ext>
            </a:extLst>
          </p:cNvPr>
          <p:cNvSpPr txBox="1"/>
          <p:nvPr/>
        </p:nvSpPr>
        <p:spPr>
          <a:xfrm>
            <a:off x="4642609" y="40097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0910C9-6EAD-67A7-E150-638CE7894CAB}"/>
              </a:ext>
            </a:extLst>
          </p:cNvPr>
          <p:cNvSpPr txBox="1"/>
          <p:nvPr/>
        </p:nvSpPr>
        <p:spPr>
          <a:xfrm>
            <a:off x="4620897" y="486637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3D18ED3A-DE13-4F0B-1317-25EBFD255E55}"/>
              </a:ext>
            </a:extLst>
          </p:cNvPr>
          <p:cNvCxnSpPr>
            <a:cxnSpLocks/>
          </p:cNvCxnSpPr>
          <p:nvPr/>
        </p:nvCxnSpPr>
        <p:spPr>
          <a:xfrm flipH="1">
            <a:off x="7167280" y="940025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DC1E0D9E-8114-10B4-A996-EFE7668B866A}"/>
              </a:ext>
            </a:extLst>
          </p:cNvPr>
          <p:cNvSpPr/>
          <p:nvPr/>
        </p:nvSpPr>
        <p:spPr>
          <a:xfrm>
            <a:off x="6210262" y="390031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C46C2EC-6D67-88F2-BA2E-5D7243B5ADC9}"/>
              </a:ext>
            </a:extLst>
          </p:cNvPr>
          <p:cNvSpPr/>
          <p:nvPr/>
        </p:nvSpPr>
        <p:spPr>
          <a:xfrm flipV="1">
            <a:off x="5150157" y="3322962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73509FE-4AE7-5BF9-C8B1-D006C2F9BE62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6394E7-CC26-D8EE-D414-AF9028F42D0A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ADAF5A7-5611-A185-AB39-89A2FDE4565D}"/>
              </a:ext>
            </a:extLst>
          </p:cNvPr>
          <p:cNvCxnSpPr>
            <a:cxnSpLocks/>
          </p:cNvCxnSpPr>
          <p:nvPr/>
        </p:nvCxnSpPr>
        <p:spPr>
          <a:xfrm>
            <a:off x="5830517" y="424604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963B72C-87CE-1EE5-31C5-6643DDD35586}"/>
              </a:ext>
            </a:extLst>
          </p:cNvPr>
          <p:cNvSpPr txBox="1"/>
          <p:nvPr/>
        </p:nvSpPr>
        <p:spPr>
          <a:xfrm>
            <a:off x="5798890" y="385669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B29DCE-201F-F300-05D8-831D9A41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749586"/>
            <a:ext cx="2172004" cy="19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6500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06F7CB-B573-5067-351E-920B301C8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A355CB5-76C8-AA62-9125-77017B32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749586"/>
            <a:ext cx="2172004" cy="192431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D6BB83D8-1541-E037-D753-B040D6BFC739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478E2EB-B68E-9AD3-9184-1FDD725632EA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AA23528B-85FC-27B5-5016-A9653E6A8066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D95312B-24C7-CE6C-E4E4-957D4B61FB99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68CF9-1D4D-EC67-86B9-74E86738CEE9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8293D7B0-338B-D5E7-938C-EAE5410A1A66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4D8E449-9FFC-2904-B3BA-5D19B36F15A9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FC0693A-FFF8-9F2E-EDCD-E84D404F14BF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31B22B1-5C31-0CDB-AE97-446FEF58BE26}"/>
              </a:ext>
            </a:extLst>
          </p:cNvPr>
          <p:cNvSpPr/>
          <p:nvPr/>
        </p:nvSpPr>
        <p:spPr>
          <a:xfrm>
            <a:off x="5155999" y="388993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A8A7039-89E8-FDA9-E8D3-9CAE452810C6}"/>
              </a:ext>
            </a:extLst>
          </p:cNvPr>
          <p:cNvCxnSpPr>
            <a:cxnSpLocks/>
          </p:cNvCxnSpPr>
          <p:nvPr/>
        </p:nvCxnSpPr>
        <p:spPr>
          <a:xfrm flipV="1">
            <a:off x="4694178" y="4208535"/>
            <a:ext cx="394858" cy="32113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F6AF81C-83D2-691B-5384-2446A5A92EF2}"/>
              </a:ext>
            </a:extLst>
          </p:cNvPr>
          <p:cNvCxnSpPr>
            <a:cxnSpLocks/>
          </p:cNvCxnSpPr>
          <p:nvPr/>
        </p:nvCxnSpPr>
        <p:spPr>
          <a:xfrm>
            <a:off x="4708040" y="4677524"/>
            <a:ext cx="353487" cy="3101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37BF8CB-1362-6C07-0CB2-6813D0B79AFB}"/>
              </a:ext>
            </a:extLst>
          </p:cNvPr>
          <p:cNvSpPr/>
          <p:nvPr/>
        </p:nvSpPr>
        <p:spPr>
          <a:xfrm>
            <a:off x="5155999" y="470984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91F51-CB4B-366D-B4C5-2CD1C997EA4D}"/>
              </a:ext>
            </a:extLst>
          </p:cNvPr>
          <p:cNvSpPr txBox="1"/>
          <p:nvPr/>
        </p:nvSpPr>
        <p:spPr>
          <a:xfrm>
            <a:off x="4642609" y="40097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1B3002-5E8D-0F7C-0A7A-4B4DC06B6C44}"/>
              </a:ext>
            </a:extLst>
          </p:cNvPr>
          <p:cNvSpPr txBox="1"/>
          <p:nvPr/>
        </p:nvSpPr>
        <p:spPr>
          <a:xfrm>
            <a:off x="4620897" y="486637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8610CBB-2332-22C2-C2DC-81BF87E1D6BD}"/>
              </a:ext>
            </a:extLst>
          </p:cNvPr>
          <p:cNvSpPr/>
          <p:nvPr/>
        </p:nvSpPr>
        <p:spPr>
          <a:xfrm>
            <a:off x="6210262" y="390031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333A30A-06A5-8927-6798-D4F6866F3391}"/>
              </a:ext>
            </a:extLst>
          </p:cNvPr>
          <p:cNvSpPr/>
          <p:nvPr/>
        </p:nvSpPr>
        <p:spPr>
          <a:xfrm flipV="1">
            <a:off x="5150157" y="3322962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284612C-3E16-0C1E-03DE-EC68B0992CAB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433089-BF8D-58E3-55FB-83944CA0CB20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403F2F9-735A-A18F-CEFC-779D4BA74106}"/>
              </a:ext>
            </a:extLst>
          </p:cNvPr>
          <p:cNvCxnSpPr>
            <a:cxnSpLocks/>
          </p:cNvCxnSpPr>
          <p:nvPr/>
        </p:nvCxnSpPr>
        <p:spPr>
          <a:xfrm>
            <a:off x="5830517" y="424604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40F3B4-DB72-3545-3ABD-FC58B1055C1C}"/>
              </a:ext>
            </a:extLst>
          </p:cNvPr>
          <p:cNvSpPr txBox="1"/>
          <p:nvPr/>
        </p:nvSpPr>
        <p:spPr>
          <a:xfrm>
            <a:off x="5798890" y="385669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7B59507-E19D-D1D7-BFB9-240D0B2C184E}"/>
              </a:ext>
            </a:extLst>
          </p:cNvPr>
          <p:cNvCxnSpPr>
            <a:cxnSpLocks/>
          </p:cNvCxnSpPr>
          <p:nvPr/>
        </p:nvCxnSpPr>
        <p:spPr>
          <a:xfrm flipH="1">
            <a:off x="7190010" y="170659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822D88F4-3120-0088-2AC3-3D3D16F1A8B8}"/>
              </a:ext>
            </a:extLst>
          </p:cNvPr>
          <p:cNvSpPr/>
          <p:nvPr/>
        </p:nvSpPr>
        <p:spPr>
          <a:xfrm>
            <a:off x="5342036" y="1493450"/>
            <a:ext cx="1773378" cy="427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01634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B1B12D-0243-4FC8-AC08-39125A780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0E0EE83E-5881-6C8B-479E-DD68F8D1C5BC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7F0074B-C15F-9F7A-E260-AA1886D86C9B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B1F3132-B405-5C29-C92B-F37D33E12CC1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B2F66FE-6B1A-CE26-6106-A5A2E31B8CEF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B580B1-65B1-B221-1D6C-46B31296CCA3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1459CC2-083D-6872-73E2-191590027644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0D59B40-7D57-2CD7-71AC-3FD325B36DDF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9827FC5-FA92-FE54-9BD1-7CB04E5EA3B2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21E0AF4-38B3-F527-1B08-0C86AA93E445}"/>
              </a:ext>
            </a:extLst>
          </p:cNvPr>
          <p:cNvSpPr/>
          <p:nvPr/>
        </p:nvSpPr>
        <p:spPr>
          <a:xfrm>
            <a:off x="5155999" y="388993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2E065581-FA3C-E36C-DCC3-D594E10A030A}"/>
              </a:ext>
            </a:extLst>
          </p:cNvPr>
          <p:cNvCxnSpPr>
            <a:cxnSpLocks/>
          </p:cNvCxnSpPr>
          <p:nvPr/>
        </p:nvCxnSpPr>
        <p:spPr>
          <a:xfrm flipV="1">
            <a:off x="4694178" y="4208535"/>
            <a:ext cx="394858" cy="321139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06A5AF4-B016-4CC9-9990-697BD3E70310}"/>
              </a:ext>
            </a:extLst>
          </p:cNvPr>
          <p:cNvCxnSpPr>
            <a:cxnSpLocks/>
          </p:cNvCxnSpPr>
          <p:nvPr/>
        </p:nvCxnSpPr>
        <p:spPr>
          <a:xfrm>
            <a:off x="4708040" y="4677524"/>
            <a:ext cx="353487" cy="31011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5EC7AAD-8B4D-4105-7F7F-9063BB27789C}"/>
              </a:ext>
            </a:extLst>
          </p:cNvPr>
          <p:cNvSpPr/>
          <p:nvPr/>
        </p:nvSpPr>
        <p:spPr>
          <a:xfrm>
            <a:off x="5155999" y="470984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ACE51F-C226-2E9E-A240-0E1CF6C64F1F}"/>
              </a:ext>
            </a:extLst>
          </p:cNvPr>
          <p:cNvSpPr txBox="1"/>
          <p:nvPr/>
        </p:nvSpPr>
        <p:spPr>
          <a:xfrm>
            <a:off x="4642609" y="40097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780EE-E68A-318A-BB22-5C2525CE0B8F}"/>
              </a:ext>
            </a:extLst>
          </p:cNvPr>
          <p:cNvSpPr txBox="1"/>
          <p:nvPr/>
        </p:nvSpPr>
        <p:spPr>
          <a:xfrm>
            <a:off x="4620897" y="486637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E528530-0C7D-1FBF-0A3F-54FEC3063232}"/>
              </a:ext>
            </a:extLst>
          </p:cNvPr>
          <p:cNvSpPr/>
          <p:nvPr/>
        </p:nvSpPr>
        <p:spPr>
          <a:xfrm>
            <a:off x="6210262" y="390031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AE369C7-03DA-95A7-DED4-E636822C4E25}"/>
              </a:ext>
            </a:extLst>
          </p:cNvPr>
          <p:cNvSpPr/>
          <p:nvPr/>
        </p:nvSpPr>
        <p:spPr>
          <a:xfrm flipV="1">
            <a:off x="5150157" y="3322962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D0E22BE-A369-60D3-A376-47B2726F0151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F4E109E-AE3E-C2BB-1313-20D524955A62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CB386B-C621-6CFE-A1EA-1DEDF101697D}"/>
              </a:ext>
            </a:extLst>
          </p:cNvPr>
          <p:cNvCxnSpPr>
            <a:cxnSpLocks/>
          </p:cNvCxnSpPr>
          <p:nvPr/>
        </p:nvCxnSpPr>
        <p:spPr>
          <a:xfrm>
            <a:off x="5830517" y="424604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CD5210B-F599-1DAF-E59D-477D964A61AF}"/>
              </a:ext>
            </a:extLst>
          </p:cNvPr>
          <p:cNvSpPr txBox="1"/>
          <p:nvPr/>
        </p:nvSpPr>
        <p:spPr>
          <a:xfrm>
            <a:off x="5798890" y="385669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0836B6-6CA1-A1F1-E402-87C0F50369FA}"/>
              </a:ext>
            </a:extLst>
          </p:cNvPr>
          <p:cNvSpPr/>
          <p:nvPr/>
        </p:nvSpPr>
        <p:spPr>
          <a:xfrm>
            <a:off x="7264525" y="390031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A729A1D-7C57-6F6C-D78D-8550C7CEB515}"/>
              </a:ext>
            </a:extLst>
          </p:cNvPr>
          <p:cNvCxnSpPr>
            <a:cxnSpLocks/>
          </p:cNvCxnSpPr>
          <p:nvPr/>
        </p:nvCxnSpPr>
        <p:spPr>
          <a:xfrm>
            <a:off x="6884780" y="424604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FD42C-13C3-7CF2-7A48-65A4531F8EB1}"/>
              </a:ext>
            </a:extLst>
          </p:cNvPr>
          <p:cNvSpPr txBox="1"/>
          <p:nvPr/>
        </p:nvSpPr>
        <p:spPr>
          <a:xfrm>
            <a:off x="6853153" y="385669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8DE5645-53B5-D135-D709-9BB228D31731}"/>
              </a:ext>
            </a:extLst>
          </p:cNvPr>
          <p:cNvSpPr/>
          <p:nvPr/>
        </p:nvSpPr>
        <p:spPr>
          <a:xfrm flipV="1">
            <a:off x="6208411" y="3317993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E1A6736-1493-22EB-7AE1-9746309A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749586"/>
            <a:ext cx="2172004" cy="1924318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DFF5F1C-2646-F9C6-2C97-8E67C61F508B}"/>
              </a:ext>
            </a:extLst>
          </p:cNvPr>
          <p:cNvCxnSpPr>
            <a:cxnSpLocks/>
          </p:cNvCxnSpPr>
          <p:nvPr/>
        </p:nvCxnSpPr>
        <p:spPr>
          <a:xfrm flipH="1">
            <a:off x="7190010" y="170659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8692EB95-78C5-EA02-B793-740622F469B9}"/>
              </a:ext>
            </a:extLst>
          </p:cNvPr>
          <p:cNvSpPr/>
          <p:nvPr/>
        </p:nvSpPr>
        <p:spPr>
          <a:xfrm>
            <a:off x="5342036" y="1493450"/>
            <a:ext cx="1773378" cy="427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65068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A9111A-A0B9-ECEA-4CC0-194D63B0D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96270C46-1338-ECBA-04A5-AF5CD0BF84D5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2321AF-E75D-2AC3-D2F9-1FE46DBC8B3A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F06E484-A9AA-B145-3280-345A624B9978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464AA4F-4242-EA56-7A4F-5C8B596A96D6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E535BC-0AF6-A7C9-AB35-1D19226E42FF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1AD51B5-3D8C-F313-8CF7-91958F631224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49E815E-984C-9AC1-1783-9ECE27691C14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B8D181C-33F5-374C-0C38-D41A15B51BE3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A93DFC7-B25E-68AD-DC28-394387989072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4FB851E-A422-963A-B88E-65A7B8906AC6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146BEB0-F579-7C57-D0E8-24A013DD3C21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4E5F62B-552A-234C-9BAA-273805D3570F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0DF2543-818B-61E2-AF42-62C200362423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A6AB36E-1E5E-C7C7-73A7-36E59DD5152D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2FB192E-A2D6-6910-22EA-2E34DCC6522F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448BFE6-368B-E7E6-408C-CAF6F69F8511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8A05ABD-A7C7-7F0F-884D-8EA361891018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D355BF-7FB7-A830-8ABF-7CE090686110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0B932AB-89E5-2E7A-2A95-D7DD0B3E3F57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3963285-F0BD-A827-09D9-FE02D09B056D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210470-2176-5064-14B8-EE3548AD0D09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7F918D-8306-B72F-C1FC-372797F014F3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F4D28DC-5802-9C94-2649-AAB3040A05E2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E98F5A2-731F-FDDB-C378-07D9F480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749586"/>
            <a:ext cx="2172004" cy="1924318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50BE2190-9D01-4EA4-FA48-E5C87E8B661A}"/>
              </a:ext>
            </a:extLst>
          </p:cNvPr>
          <p:cNvCxnSpPr>
            <a:cxnSpLocks/>
          </p:cNvCxnSpPr>
          <p:nvPr/>
        </p:nvCxnSpPr>
        <p:spPr>
          <a:xfrm flipH="1">
            <a:off x="7190010" y="1706598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979C90-69EA-07D9-3BAA-827F232CDF95}"/>
              </a:ext>
            </a:extLst>
          </p:cNvPr>
          <p:cNvSpPr/>
          <p:nvPr/>
        </p:nvSpPr>
        <p:spPr>
          <a:xfrm>
            <a:off x="5342036" y="1493450"/>
            <a:ext cx="1773378" cy="427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72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39E2A3B-A2EA-812B-E2F6-C0C13702C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36" y="485364"/>
            <a:ext cx="6211167" cy="588727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CD7300-A9EF-C6B7-4FB1-9348BAC26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893" y="491090"/>
            <a:ext cx="3905795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4513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53C598-0639-181E-3CEB-EAF798104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2107316-78C6-CCB4-3F9F-3E997D80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1" y="522761"/>
            <a:ext cx="3277058" cy="228632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70AD2D93-78D1-EB00-4281-5414A44B62E2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5CFBD82-A341-792E-C0AF-8A176871FFEF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2A5DB964-6C0B-DC86-1328-7599070BAE3A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420B8CA-5F2E-6048-B6DD-FA12A9F76C2D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5B7CB-0EDB-905F-45D1-F8825BFB027A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0CAC4ED5-113E-682B-5580-AE4713E573F0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A51F88C-1630-9E99-6C26-A152F99C27BD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D556BDF-0A7D-A7A3-240B-AD7ED823D467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27845C2-8D0E-9FC5-17F0-968B0B21077A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3E6031-1D0C-3E61-0ED1-79803F0517F1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22539AF-A01F-5DFE-AA86-59048BA7DAF4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AFD4378-A4A9-DFB5-72C5-307BE08F0F6D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B25529-0BCB-AE27-3DE1-BFB56291E4FF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EC74B08-73C5-04D3-3AAF-E0D9EFEC935D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BBC2C5-AAFE-17F6-A741-21CF056A6960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6D933F6-9DB1-94CC-BC88-C59AABC1C07C}"/>
              </a:ext>
            </a:extLst>
          </p:cNvPr>
          <p:cNvCxnSpPr>
            <a:cxnSpLocks/>
          </p:cNvCxnSpPr>
          <p:nvPr/>
        </p:nvCxnSpPr>
        <p:spPr>
          <a:xfrm flipH="1">
            <a:off x="6751784" y="699834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984EF9-7D67-F83B-B703-8AD6528F8420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9E44C0C-84A2-3DBC-657E-EDD5A48D341B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EC5996-7E19-4D2C-16A6-2DBF64B42221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AD35307-D66F-DDA7-5E07-5C4811D04A56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46E4BD7-E369-8EF7-700F-82FF32ADE3A2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AD1C6C2-9668-3386-6027-56B85CDDBF0C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CAE231-186F-9479-E7C4-491C7251DEB6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A8C997D8-BA58-6B74-E68F-250F9274B96F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56043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9884EF-2600-419D-98AE-9081BEBF9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8C9E9E9C-EC7B-5654-284A-C45A1EDD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1" y="522761"/>
            <a:ext cx="3277058" cy="228632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CC41753A-1452-52D8-E081-F358A4DE552B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8F2EEA-C9AB-68A2-EBC1-25BC6C29210B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2C21AC0-2294-A561-F1A2-F61FDC2F8FA5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6C509BE-70A8-9739-0B65-BB2DBDC5DD72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650BB2-012E-E8B5-8B20-92C4E2CAA2D2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32968B0-0E81-2266-05DF-2E6C47EFC8B0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68DABCA-5F99-0C1C-4296-69C7F6E2DB47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4E1C33C-2DEF-8B0F-6E6A-18671032E643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C8B7932-224B-62C2-D0C7-631DFB107628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70DD51C-4DF3-AFF5-1A2F-B45FF6B00005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DA27627C-DE10-98EB-55FF-B8528CA8BFCB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0061DC6-E536-E55F-DAEE-7B588E737CBA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0E367E-6410-7904-FC63-CA82284595BA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F9228F9-9E76-66FC-A3B1-AEF74A6F9E18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5D8F4B-0815-89B4-7E12-5EB8854E0E8B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A60AE490-C215-36E3-C7F6-1F81A8A3E091}"/>
              </a:ext>
            </a:extLst>
          </p:cNvPr>
          <p:cNvCxnSpPr>
            <a:cxnSpLocks/>
          </p:cNvCxnSpPr>
          <p:nvPr/>
        </p:nvCxnSpPr>
        <p:spPr>
          <a:xfrm flipH="1">
            <a:off x="6625821" y="188314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94ED1D37-8767-BA36-CBF2-6C72F6754232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1C2BBA7-46AF-58CA-6493-0DAC7209D796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CEAA1D-9732-4F1A-48DD-FE251A2A0BF7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4718334-C200-BB20-CA73-F10CBEFA4C98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4253D0C-BE45-FF49-3427-0974ABA7B0BC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03DDAE-7AE5-0940-BF43-4082BAA62B5B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2E0005-DD39-632D-CB85-6FD6F84F9594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452600BF-6128-6ECC-B4BB-EA8DDA268384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47B8785-0D35-8403-0BC0-C379C5B52ABD}"/>
              </a:ext>
            </a:extLst>
          </p:cNvPr>
          <p:cNvSpPr/>
          <p:nvPr/>
        </p:nvSpPr>
        <p:spPr>
          <a:xfrm>
            <a:off x="4747496" y="1651171"/>
            <a:ext cx="1782614" cy="445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71563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E3E5F-838B-0FFD-C236-3B2FAE303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3D52C80-052F-BB4C-FF16-D3A1C8A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1" y="522761"/>
            <a:ext cx="3277058" cy="2286320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BEE29D38-DBA3-89F3-92CA-5CDD85B7E936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4313A02-5584-E31F-1E38-824AA294C11A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107431BC-E7AA-2FAD-B18A-9A7F044A205B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20B7D90-2484-663D-4916-84D5E614D0A4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07BB07-A0B4-4813-B699-A32FD5C24774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8587F70-3EE0-0AF7-48F5-74A2CAFA61E2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158B7D2-053E-5BA3-0653-C03B05884D1D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72E3F70-6A9D-6FC8-0314-8DE93688ACB2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98D9E32-090C-3D4C-C2B9-A33DD3F87A60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3B9E118-C9E2-5D13-D7C8-CDF21A0E9AA0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976314A2-1C51-41A6-E250-55A6456930F5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F4FB82B-B4C6-63B9-3E0C-3297AEF3CD41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0719E5-F91D-B208-5C46-1B8724DF23CA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C84ECBF-0FEA-C926-03B3-B7D1BE111A70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75F0A5-3112-424E-2354-C961927BF83A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BDA9AF-1C06-B678-1DCD-3A0569CE4843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934AD84-026E-0AFB-3654-27496B2E701F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79909E-2634-C907-2969-14F29561F9D3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223C0F5-0874-1EDD-5922-149547B5AE12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23827700-0843-4C7F-FA35-B725EC50B5A8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8FE2AAE-22FF-650E-E427-6C2AE237C3ED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97186A-5D86-5567-98C1-A6B494C9B2A9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50D3C5D-FAC2-7EA5-D660-39790D2F3FFE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1FE16FB-1B3A-B1A4-436F-C2919ACE03AB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701BE41-E374-BEC4-A1D0-A33C8C23AC05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6BC4588-3868-FB3A-34E7-F207D8CD2A77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2D44D53D-ED60-2601-52DA-EF688700E1DF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8268CBB-A5AB-244E-6640-BAC0DB5CA052}"/>
              </a:ext>
            </a:extLst>
          </p:cNvPr>
          <p:cNvCxnSpPr>
            <a:cxnSpLocks/>
          </p:cNvCxnSpPr>
          <p:nvPr/>
        </p:nvCxnSpPr>
        <p:spPr>
          <a:xfrm flipH="1">
            <a:off x="6625821" y="188314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0BF8BFD-1C2D-33AC-7FD8-B1156C1C3434}"/>
              </a:ext>
            </a:extLst>
          </p:cNvPr>
          <p:cNvSpPr/>
          <p:nvPr/>
        </p:nvSpPr>
        <p:spPr>
          <a:xfrm>
            <a:off x="4747496" y="1651171"/>
            <a:ext cx="1782614" cy="445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65830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DA1E5-EEAF-631C-4976-EEF2D56B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05F0752D-8477-8B41-BF85-028679DF1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459640"/>
            <a:ext cx="2476846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0D3CAAAC-5494-E65F-9214-8E4F4E22561E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7C00EC4-9C96-F0E2-2C13-919EA98023E2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2ABD79D-48B1-561B-B4AB-353B3D82BC86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0C2ABB2-2DCA-6629-F5BF-274AE4520670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36E37B-42E9-FBFF-B81D-C5E9434BE596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F3194325-986A-A03C-7364-C8761E4900DC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12925E-135D-FEAB-8853-66AA5CCD21BC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4FC5792-EA9C-AA3E-8474-9F65C34031F7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D9E313-5BB9-6D37-0CC0-BBF003A11B65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554510F-0A58-90A2-AFE5-0EA774196B38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CF6A010B-74BF-8D51-0445-2414C80E627C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34FC011-D72D-AC48-D28E-E4F86694DF42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2CE2A99-5E20-4E1A-6AE6-E13D2885D64E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7824312-1928-B2D5-F32D-6042359F9EE6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133B0C-F04F-D1FB-6313-7AE60D132D7F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3CEBDB29-A029-B6C6-9B86-E79D05053633}"/>
              </a:ext>
            </a:extLst>
          </p:cNvPr>
          <p:cNvCxnSpPr>
            <a:cxnSpLocks/>
          </p:cNvCxnSpPr>
          <p:nvPr/>
        </p:nvCxnSpPr>
        <p:spPr>
          <a:xfrm flipH="1">
            <a:off x="7193270" y="645476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43E9273-EB51-037F-16DD-5E4011D6992B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7243E00-5EEA-CFD2-5A11-DF40B3673D28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D5F969-C050-2A43-8167-9A0844586724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7C06CA6B-22BC-7557-7EBD-B16AF37571C5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778CB220-432B-B302-1329-C91492584525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E039AB-7524-DBA0-6F5F-5F5146D82ED8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AB2CBD-2ECE-9DB1-2E78-315C458E6888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E12F375-0EF5-4D33-EE19-E641EDEA64A6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9F0561D-806F-DA16-273D-4901D39C2898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610F4261-40B1-7CC2-E1CD-A18CE24AE2D8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FEB3D29-3327-C02E-4301-E49D0D9E4523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1CF9BD5C-3355-6D1B-C453-8F146D9CD31A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92388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4461EA-5DB1-FDF8-441F-469647F69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5BC65E3-ED45-F3BB-AB03-53A23A2C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459640"/>
            <a:ext cx="2476846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2B28B28-D5DB-8BBC-3F44-49CF502942EA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9F0E1DE-C31C-D01F-3004-05FC1BF4E371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351F0B9-EA0D-74A7-C4FE-4530D94B70D0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A630C40-D78F-E996-27ED-C8BAA6DC6A34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D52B2C-6EB9-1B7D-A2A9-527E7E9FF2D5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9F5C4FDC-75DB-B26F-27C7-57D4288BBB6C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C9800E-4D88-609E-6541-23C5E0167427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DE9014A-128B-A8A3-581D-566E5050D918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4438BA5-5CD3-77AD-2E8F-FAE021128BCC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717E2D-BE24-BF29-7FEC-BA0ABA9CEA7B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BD59EDD0-99C7-7213-9D38-35ACB78ED74D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9657810-5165-1C90-C69E-95C3E70721E2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6F53B28-20F1-8990-4978-FF16B34066E7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95012B83-ACCA-4E54-88B3-1085EF7CC147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6445F58-AD9D-37AD-9981-BE384D3CF4F4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A1859D3C-2308-AFDC-43A6-9A3137544FAF}"/>
              </a:ext>
            </a:extLst>
          </p:cNvPr>
          <p:cNvCxnSpPr>
            <a:cxnSpLocks/>
          </p:cNvCxnSpPr>
          <p:nvPr/>
        </p:nvCxnSpPr>
        <p:spPr>
          <a:xfrm flipH="1">
            <a:off x="6551930" y="1596821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4DFD8E47-316D-47FC-A125-D548DAE78FEF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B572E36-D14E-6461-21FA-9BAA42DFFB71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FF5538-98D4-853E-1D7D-FDC7F1626885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FB17D5EF-E28A-A4FC-8B38-9849F46B2CC3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91F6D57-CEC2-096E-4220-8B3B850446F2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F2286A0-B014-B313-9635-4314D99A4CDA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2F214C-975B-6595-C1D7-16BBB42FED45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39BDD13-86AE-110A-42CF-9835C9377366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425BD97-3E6C-16A1-1C47-8EDD27D20DCB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05C72E07-7843-AEAA-EFBD-BD3C40A69151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0F6654-F200-9939-31DB-C48BB4A89839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9D6111A2-16F4-31F8-4226-457254D6A042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1BCF70D-16C4-9FB0-11DA-FC9C9C694C27}"/>
              </a:ext>
            </a:extLst>
          </p:cNvPr>
          <p:cNvSpPr/>
          <p:nvPr/>
        </p:nvSpPr>
        <p:spPr>
          <a:xfrm>
            <a:off x="5181605" y="1226298"/>
            <a:ext cx="1265378" cy="777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233771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9997C-D67C-B2CB-5A8F-48720B60D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08022D5B-D6DE-A425-6ED6-D5D6AA22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459640"/>
            <a:ext cx="2476846" cy="2267266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1942D3CE-60B8-45C5-954B-234005F5E396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E67B238-3E4E-9D1B-7D3C-A7C346C4F9A6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9C3658FE-5E1A-F7B3-C70F-6D45AF524F1C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059517A-F43A-8DA7-AB78-8951EB3EF19A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1C8678-3138-278F-9487-31749974FCA6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4FB0F368-D289-78C1-C071-D5B5548AAD8F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D43B66C-6D0F-1303-686B-B41BF069FE88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43CC620-3201-F481-D563-E7CE20F15176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F311E0-50DA-413B-84EA-635E51A142A2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747C045-6A5F-BFB4-FD2D-787C61A9D26D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3EB4392C-13E4-6174-F07F-E6186A292B1B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A5D2EB9-92DF-B4AB-B2F3-F86DB8A101C2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996F98-4C63-B7BD-EB5E-9DCBA8EEE443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1FCE24D-4FA3-70B4-79DF-64D93EAEC01A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9F4D9F-F198-DE3B-8FBB-B1E0E93A15F1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8660954-EC9C-BB24-4C38-A38980246050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61B4856-EC3B-99E6-5EF9-64406697714F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FDDA9B-FF86-EBA8-9B1D-326BF4381350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44EA46C2-47ED-7D63-DE22-DECB4FFCA278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BE473C5-87B9-2856-A3CC-67EEBCA8E51E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7F854DC-8F4C-839F-86D1-7D5159C48689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EC3C99-4A69-2FB8-1F98-F349FF7AE11D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E5BE83D8-5627-0EC7-AEDD-3F5255C222B0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E612FF7-444C-03DC-638E-057C913FD6DA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C578711-812B-79DA-F4AC-5502224F2B2D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675C440-3C88-7415-BDF5-B0393D5D3419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1FD51BF3-E9AD-EBBC-A30C-9AD5EA71AC51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2CFD8A-7430-AB10-702A-4C2DFB186602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D421C03-B109-7AA1-3725-93506FED4B9F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B102F4A-3615-ACCE-57C5-F9A8A49C8280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F12630D5-FF64-AF5C-8DB0-8788F055F141}"/>
              </a:ext>
            </a:extLst>
          </p:cNvPr>
          <p:cNvCxnSpPr>
            <a:cxnSpLocks/>
          </p:cNvCxnSpPr>
          <p:nvPr/>
        </p:nvCxnSpPr>
        <p:spPr>
          <a:xfrm flipH="1">
            <a:off x="6551930" y="1596821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84F6A369-ABE6-42FB-1732-B73A3F87189E}"/>
              </a:ext>
            </a:extLst>
          </p:cNvPr>
          <p:cNvSpPr/>
          <p:nvPr/>
        </p:nvSpPr>
        <p:spPr>
          <a:xfrm>
            <a:off x="5181605" y="1226298"/>
            <a:ext cx="1265378" cy="7779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115859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12652F-B975-6B58-996C-971088308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7CC8CB91-A19F-82DE-F800-272B4161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11" y="326345"/>
            <a:ext cx="7373378" cy="27054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40E3CA55-2DAC-6BF1-8529-03574694F5CF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2E391A9-1F6F-AE42-52FB-2D703D0E8D02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49BBE4C-508C-B96D-BD04-0A7A509B4E9D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916DC16-E881-7CEB-7F16-AFF0B8D4884B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215EF-1F2F-68F0-F072-D1B1BEDA570E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8BF134C-1BA8-F7F4-9C9E-1264C4F9C9CF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43107E8-4127-5644-FC63-9DBB8C12C541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BA929E52-A09E-81C3-23C1-C943DE511BD1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1E53E7D-2CD3-C369-9C0D-70FEBCE8F76E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3E24FE2-93F3-04C1-24CF-C6218031933D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37917095-4816-B65E-7581-074998F0F9BC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97BD86B-9699-FC50-67E9-41B7C3FABB7D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86C807-AF96-6AD5-E42D-4E4FB288B986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FD2A9995-8CBC-E409-86EE-3E8BAD961BF1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CD8CFCB-8F92-01A2-54D1-09ED8A44C6AF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351A2FC4-12A1-36BC-6BB1-14A327B90A4D}"/>
              </a:ext>
            </a:extLst>
          </p:cNvPr>
          <p:cNvCxnSpPr>
            <a:cxnSpLocks/>
          </p:cNvCxnSpPr>
          <p:nvPr/>
        </p:nvCxnSpPr>
        <p:spPr>
          <a:xfrm flipH="1">
            <a:off x="4756728" y="516166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0CA514DC-A920-707E-411D-DE88BECC8507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C8A2703-CF38-6AA7-BFB7-8A9F235D6300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DFEAFB-F180-22D0-7841-8D832B591791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B7E43B18-2A7B-A9F7-9646-5ED1E46B88CD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D6447E3-DA0B-8BB9-A242-D2D8F1F11276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C0366DE-568A-CA0B-1559-F68BF48A7FAB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F22AAA-C9C4-2F37-A995-6759B05EC8B8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18117384-A1E0-02A2-E5C9-56A3E92A70BE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ED520E4-077B-3C05-8341-A84FDEF96D24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8DC4252-B57C-B9D9-A36F-92224CA9BAF6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93C02BB-85C9-B316-FF4F-69E15D064EE4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65EE254F-3823-2114-1640-3BA6943D6EB1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BFFF73-AC7F-0936-3D8B-0B6E782171B0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234E7010-5FD5-E8A9-C4EE-CF13FA644A19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1E039BF-2972-1AD9-2941-CE65DEC8BA8F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6476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EAAF2-41D7-BD8C-789C-CEF5E978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A623A3DB-A649-128B-7C34-7767F201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11" y="326345"/>
            <a:ext cx="7373378" cy="27054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426C19D2-69DD-6C7F-FF35-FD1A2516534C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33390A6-B3C0-1D1E-373B-5276EEB64C23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B78BA46-148E-B317-5AE1-DD015AFD9A09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19DE950-2C0F-7477-1CE7-701D39D0DB7A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478FD9-31FB-DA35-4517-51FABA133D98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E8784AA-8812-FF78-4229-22325F4A81B4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4ECCC66-3C5E-7D44-753C-0FB42876FD7F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E810F94-B6A7-C2E4-87A9-F258F13292F1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6391D98-DADE-7E34-D75E-7B0837CD75CF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D5DB8A6-C83E-B46E-40F2-236C99C777FC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E48874B1-474B-9BD5-A072-B628AD21C982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0D4BE15-D3B1-AE49-3505-F11AFD1A381D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6F1DB9-9093-62D6-156E-37AE3A89031A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E8E105BE-B596-49BD-982E-CE952A9D7FAE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0A77F2-58A1-DC04-091C-D87D50066706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58D267B-C438-B357-E33E-7E21B5540F4F}"/>
              </a:ext>
            </a:extLst>
          </p:cNvPr>
          <p:cNvCxnSpPr>
            <a:cxnSpLocks/>
          </p:cNvCxnSpPr>
          <p:nvPr/>
        </p:nvCxnSpPr>
        <p:spPr>
          <a:xfrm flipH="1">
            <a:off x="9845965" y="2067874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4E64E512-5CD9-2E18-47A3-69BA63845E70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365D87B-C437-05C2-183F-A3C1E2C493CF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A0D1B2-FC7D-5DC7-6E69-D5A0E9AB7983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77CA6CC7-0256-5A34-5482-1D1F1D151E71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1E95DCB-119E-EEC9-486B-933DEE8B6B0F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96DE611-82E8-D263-8F3D-718776D62B41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B9BF72-5675-F0A3-EC66-7D9D1082B64F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0907E001-E15E-F6D5-97FC-4BD6B3CA5601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3D2C9ED-4D9F-2367-7A78-85048DFBEB32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D9944EC4-2A72-F3DD-A850-7213A2D59B21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56B24E-0CA9-84E2-42E8-5A7C093308A2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4E30D673-8449-535E-BC1A-FCC275964876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744B438-DA76-0594-6B2C-A3123A621B68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9A3FDEE1-96C6-4539-CDD7-4B2445A2E97E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7EDF17C-0C36-EE1A-03CC-7B7DEFAE5E39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2641798-AA7E-FC14-32B3-873DEE362DFD}"/>
              </a:ext>
            </a:extLst>
          </p:cNvPr>
          <p:cNvSpPr/>
          <p:nvPr/>
        </p:nvSpPr>
        <p:spPr>
          <a:xfrm>
            <a:off x="2724731" y="1863608"/>
            <a:ext cx="7028869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773770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7205C-BE8A-2DAA-74A5-783ECA843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37ED2034-4A1B-8324-8ABE-6414B4391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32" y="354424"/>
            <a:ext cx="6344536" cy="34294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6F26699B-7223-A563-DE95-F8B1729ED3DE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CB39B46-EE75-6CCA-5F1F-C228923D01C7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0DDC4D7-0D27-B593-6758-8EF15F105475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3E1CE59-E14D-98EE-3088-6146B0DC8ADA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5C93AE-8955-E834-F751-C214E38C3CBB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C234A34-0733-DE0F-36FF-8C508E830301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5C244BE-C662-716F-E296-27B42A8D1F24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A904265-7078-1B10-3E64-0A31F9886FA4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CAD99B4-D175-6E5D-6313-8529C96024CC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D52F189-A526-2649-EE72-D46BAB2E7628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23C9981-7EA7-1CA7-1799-47D6C3E03398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D254149-BE57-CDD3-1ED4-E3AE141556B2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8026309-FE94-2BD1-B3AB-6D78E35BFE55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0DF19952-452A-8D89-D785-2629EB17ABB1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E30A18-B3A9-DF5F-E1CE-F7B74693656B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FEFD131B-F5D8-C680-5671-CBF539B9B1AE}"/>
              </a:ext>
            </a:extLst>
          </p:cNvPr>
          <p:cNvCxnSpPr>
            <a:cxnSpLocks/>
          </p:cNvCxnSpPr>
          <p:nvPr/>
        </p:nvCxnSpPr>
        <p:spPr>
          <a:xfrm flipH="1">
            <a:off x="4594893" y="287936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CE8EE0-636C-9712-1F17-14958DCD8AC9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5499D76-5D9F-EF5A-6EDF-5B2FB7199289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634833-CAD0-8DA7-5118-C35A80671B53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04B53AEF-8E1C-CA51-C588-03011B41B841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D4940A4E-F205-98F2-0AEC-913853F4E479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7C8C4BF-CC58-9B3E-CC82-353532FF2532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24E6ED-2DEE-F0F0-3149-68252C5C739B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37AAC800-7A0C-F7AF-16C1-731E7B261371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91DFEC2-A8D8-9B54-BF22-9C29A86CEED5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77800BD-B6BE-1D44-812B-509153E28CAA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E9BCF1-DB82-0343-57BB-4BE317EC9838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38147516-FF43-3ACB-C632-AC8DFB265B6A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922D4EF-D770-53F7-410A-1F3192E403E5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EFFFD8D-84F2-A2E2-61BA-7774950930DB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6E31EAF-2A67-BAAA-A6D9-1EDDAA3CFE5B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0F07953-AA0A-3060-C328-45544411A3D4}"/>
              </a:ext>
            </a:extLst>
          </p:cNvPr>
          <p:cNvSpPr/>
          <p:nvPr/>
        </p:nvSpPr>
        <p:spPr>
          <a:xfrm>
            <a:off x="3011963" y="2665164"/>
            <a:ext cx="1431631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8642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AE2EFB-BA90-E4C4-C5DB-1561C961B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077A4F6-82B1-FEC1-8002-69618ED2D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32" y="354424"/>
            <a:ext cx="6344536" cy="342947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4DA739C3-6799-7496-A5A6-5A979D0B185C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F889F0F-573C-0D3C-DDAE-5EAA198DAFB3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7420741A-CBF9-CBBC-4C3C-FB29FD58C148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30298C-07E4-09D4-8B9E-7CE771DB4C4B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13CEDC-BF91-B076-8BC0-0B81B4598471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3B1FBE6-9995-A962-694F-D63C7D12FA76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6AD733D-4B79-3105-F60E-3A684AB88D43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B3AC5A1-6D83-98F3-9F32-776FD1FBA971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2A60B1F-1045-1B47-26C8-EB8649BE9082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B66BA51-FF24-0B4F-727C-BE3D150EDB84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950F035B-40FA-4106-71B2-8C0ECB934684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C932D12-FE78-BE87-0B9A-4604D0D8B84D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1AA795-EF3A-8502-1AC4-33419E3AF5BC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E4E902DE-FA50-EB8A-2207-FBFC9941B602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7CFFBE-40F9-C5EE-2274-43F0DE42C76B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82F2A33-E3DD-B122-15C6-AD931FF33714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554C9DB-4A0C-66C2-C8C8-B378D63E81F6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F66FC5-6450-A2A3-031B-575A438A6F1A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11622E55-1B5A-526A-88A6-EC23D3EEA33A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75E8FFC-8DBE-ED03-56F6-311BECE1EDDB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ECC5F2-BB50-B39D-BA0C-6179CCF09B6A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65156E-E3F6-FA68-EBBA-1AC196AD135F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B0068D40-82BC-BF2A-6C48-C56CCC10D2BA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A928703-7AEC-D147-26AA-6395A96246BD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0D27534-0D4F-9942-071E-EE0271244BA3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D9414D6-37B2-6AFD-772A-895BA25A3090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702D94B4-B4C9-F277-6E86-E358C56E6F13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AF3E395-D5EE-FD02-5535-25508A4CA3FB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4DA91B5B-F63D-7EDA-D06B-8B25D5F81B12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AEF46C4-4737-7BB5-AA22-5898A41911F3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69A8DE1A-9736-B598-AA18-3E7480670507}"/>
              </a:ext>
            </a:extLst>
          </p:cNvPr>
          <p:cNvSpPr/>
          <p:nvPr/>
        </p:nvSpPr>
        <p:spPr>
          <a:xfrm flipV="1">
            <a:off x="9179244" y="3676239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DB40AFC-87FD-0525-A2A8-5CCF3D9D2B97}"/>
              </a:ext>
            </a:extLst>
          </p:cNvPr>
          <p:cNvSpPr/>
          <p:nvPr/>
        </p:nvSpPr>
        <p:spPr>
          <a:xfrm>
            <a:off x="10187711" y="424919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E8219B92-DE6B-396D-4469-D4AA267D18CB}"/>
              </a:ext>
            </a:extLst>
          </p:cNvPr>
          <p:cNvCxnSpPr>
            <a:cxnSpLocks/>
          </p:cNvCxnSpPr>
          <p:nvPr/>
        </p:nvCxnSpPr>
        <p:spPr>
          <a:xfrm>
            <a:off x="9847843" y="459094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492C886-5FC0-E98B-673B-8B3AD84D446A}"/>
              </a:ext>
            </a:extLst>
          </p:cNvPr>
          <p:cNvSpPr txBox="1"/>
          <p:nvPr/>
        </p:nvSpPr>
        <p:spPr>
          <a:xfrm>
            <a:off x="9816216" y="420159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BA482D9-F570-B4B0-B8D9-1FAFC93A635F}"/>
              </a:ext>
            </a:extLst>
          </p:cNvPr>
          <p:cNvCxnSpPr>
            <a:cxnSpLocks/>
          </p:cNvCxnSpPr>
          <p:nvPr/>
        </p:nvCxnSpPr>
        <p:spPr>
          <a:xfrm flipH="1">
            <a:off x="4594893" y="2879369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4C4DB83-BF3E-5DDA-6E31-DA30EAE29402}"/>
              </a:ext>
            </a:extLst>
          </p:cNvPr>
          <p:cNvSpPr/>
          <p:nvPr/>
        </p:nvSpPr>
        <p:spPr>
          <a:xfrm>
            <a:off x="3011963" y="2665164"/>
            <a:ext cx="1431631" cy="3993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90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D2658C7-DE67-24E2-BDBE-A042212D1E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30"/>
          <a:stretch/>
        </p:blipFill>
        <p:spPr>
          <a:xfrm>
            <a:off x="2974338" y="3128920"/>
            <a:ext cx="6243324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893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5E149-9221-FD15-696F-02A22F1A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>
            <a:extLst>
              <a:ext uri="{FF2B5EF4-FFF2-40B4-BE49-F238E27FC236}">
                <a16:creationId xmlns:a16="http://schemas.microsoft.com/office/drawing/2014/main" id="{40A530DD-9973-FE14-18C2-A9B13E4C6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308" y="511246"/>
            <a:ext cx="3696216" cy="1562318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14DAC1EB-9F69-6BF3-3098-70679B9285BB}"/>
              </a:ext>
            </a:extLst>
          </p:cNvPr>
          <p:cNvSpPr/>
          <p:nvPr/>
        </p:nvSpPr>
        <p:spPr>
          <a:xfrm>
            <a:off x="3002556" y="501875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C7620A2-381C-11CE-4B9E-14A5D6BBEA3A}"/>
              </a:ext>
            </a:extLst>
          </p:cNvPr>
          <p:cNvSpPr/>
          <p:nvPr/>
        </p:nvSpPr>
        <p:spPr>
          <a:xfrm>
            <a:off x="4013232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830401A7-E0B2-6042-F8D6-39D24342DB31}"/>
              </a:ext>
            </a:extLst>
          </p:cNvPr>
          <p:cNvCxnSpPr>
            <a:cxnSpLocks/>
          </p:cNvCxnSpPr>
          <p:nvPr/>
        </p:nvCxnSpPr>
        <p:spPr>
          <a:xfrm>
            <a:off x="2664690" y="456020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0457974-1009-DAE2-58C3-378A68D6914E}"/>
              </a:ext>
            </a:extLst>
          </p:cNvPr>
          <p:cNvSpPr/>
          <p:nvPr/>
        </p:nvSpPr>
        <p:spPr>
          <a:xfrm>
            <a:off x="3007175" y="422186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2DD613-2FD9-AD7D-E13D-D649373C6B0E}"/>
              </a:ext>
            </a:extLst>
          </p:cNvPr>
          <p:cNvSpPr txBox="1"/>
          <p:nvPr/>
        </p:nvSpPr>
        <p:spPr>
          <a:xfrm>
            <a:off x="2633063" y="417085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0D2F384-64B7-F5BE-FF0F-525F4EB64EC2}"/>
              </a:ext>
            </a:extLst>
          </p:cNvPr>
          <p:cNvCxnSpPr>
            <a:cxnSpLocks/>
          </p:cNvCxnSpPr>
          <p:nvPr/>
        </p:nvCxnSpPr>
        <p:spPr>
          <a:xfrm>
            <a:off x="1644072" y="456020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3DB8D24-0E79-71D7-7BF7-9558110DC750}"/>
              </a:ext>
            </a:extLst>
          </p:cNvPr>
          <p:cNvSpPr/>
          <p:nvPr/>
        </p:nvSpPr>
        <p:spPr>
          <a:xfrm>
            <a:off x="2004289" y="421845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FC676F3-3686-6C13-AB64-8A6CDC967330}"/>
              </a:ext>
            </a:extLst>
          </p:cNvPr>
          <p:cNvSpPr/>
          <p:nvPr/>
        </p:nvSpPr>
        <p:spPr>
          <a:xfrm>
            <a:off x="203201" y="422101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72C4895-8FE5-4DB5-3FCF-1DEC5261D7CE}"/>
              </a:ext>
            </a:extLst>
          </p:cNvPr>
          <p:cNvSpPr/>
          <p:nvPr/>
        </p:nvSpPr>
        <p:spPr>
          <a:xfrm>
            <a:off x="5053004" y="424206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F1C912-01D2-9AFC-4614-343B24A88EC3}"/>
              </a:ext>
            </a:extLst>
          </p:cNvPr>
          <p:cNvSpPr/>
          <p:nvPr/>
        </p:nvSpPr>
        <p:spPr>
          <a:xfrm>
            <a:off x="6107267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0C2BAB83-F35C-53EB-1287-7F32C0FC1AED}"/>
              </a:ext>
            </a:extLst>
          </p:cNvPr>
          <p:cNvSpPr/>
          <p:nvPr/>
        </p:nvSpPr>
        <p:spPr>
          <a:xfrm flipV="1">
            <a:off x="5047162" y="367508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9D8BAA4-86A3-C942-662D-E19FAD156BCD}"/>
              </a:ext>
            </a:extLst>
          </p:cNvPr>
          <p:cNvCxnSpPr>
            <a:cxnSpLocks/>
          </p:cNvCxnSpPr>
          <p:nvPr/>
        </p:nvCxnSpPr>
        <p:spPr>
          <a:xfrm>
            <a:off x="3673364" y="458380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916A7E-4028-C750-46D2-6E4FC1CDF704}"/>
              </a:ext>
            </a:extLst>
          </p:cNvPr>
          <p:cNvSpPr txBox="1"/>
          <p:nvPr/>
        </p:nvSpPr>
        <p:spPr>
          <a:xfrm>
            <a:off x="3641737" y="419446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7FD9F340-6387-B46F-0D61-8A02BD252F68}"/>
              </a:ext>
            </a:extLst>
          </p:cNvPr>
          <p:cNvCxnSpPr>
            <a:cxnSpLocks/>
          </p:cNvCxnSpPr>
          <p:nvPr/>
        </p:nvCxnSpPr>
        <p:spPr>
          <a:xfrm>
            <a:off x="5727522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159A62-8DED-DA96-1B36-6EF57583F0D8}"/>
              </a:ext>
            </a:extLst>
          </p:cNvPr>
          <p:cNvSpPr txBox="1"/>
          <p:nvPr/>
        </p:nvSpPr>
        <p:spPr>
          <a:xfrm>
            <a:off x="5695895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680CF40A-5BE7-110F-DD41-1D47E1281008}"/>
              </a:ext>
            </a:extLst>
          </p:cNvPr>
          <p:cNvCxnSpPr>
            <a:cxnSpLocks/>
          </p:cNvCxnSpPr>
          <p:nvPr/>
        </p:nvCxnSpPr>
        <p:spPr>
          <a:xfrm flipH="1">
            <a:off x="6533458" y="671074"/>
            <a:ext cx="62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CA40E076-665E-933F-251D-2DF48FFA29BA}"/>
              </a:ext>
            </a:extLst>
          </p:cNvPr>
          <p:cNvSpPr/>
          <p:nvPr/>
        </p:nvSpPr>
        <p:spPr>
          <a:xfrm>
            <a:off x="7161530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97ED7E4-5E7E-8BCF-A090-C2E102B634CD}"/>
              </a:ext>
            </a:extLst>
          </p:cNvPr>
          <p:cNvCxnSpPr>
            <a:cxnSpLocks/>
          </p:cNvCxnSpPr>
          <p:nvPr/>
        </p:nvCxnSpPr>
        <p:spPr>
          <a:xfrm>
            <a:off x="6781785" y="459816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0853DA-9833-497B-0527-27FB067FCEB1}"/>
              </a:ext>
            </a:extLst>
          </p:cNvPr>
          <p:cNvSpPr txBox="1"/>
          <p:nvPr/>
        </p:nvSpPr>
        <p:spPr>
          <a:xfrm>
            <a:off x="6750158" y="420881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DD10A099-A705-565A-2FDF-918595C35450}"/>
              </a:ext>
            </a:extLst>
          </p:cNvPr>
          <p:cNvSpPr/>
          <p:nvPr/>
        </p:nvSpPr>
        <p:spPr>
          <a:xfrm flipV="1">
            <a:off x="6105416" y="367011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F437154-02BA-739E-A90C-5FD46BCCE3CD}"/>
              </a:ext>
            </a:extLst>
          </p:cNvPr>
          <p:cNvCxnSpPr>
            <a:cxnSpLocks/>
          </p:cNvCxnSpPr>
          <p:nvPr/>
        </p:nvCxnSpPr>
        <p:spPr>
          <a:xfrm>
            <a:off x="4664691" y="459344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455C4F-41D5-4976-30C9-F08678B748E4}"/>
              </a:ext>
            </a:extLst>
          </p:cNvPr>
          <p:cNvSpPr txBox="1"/>
          <p:nvPr/>
        </p:nvSpPr>
        <p:spPr>
          <a:xfrm>
            <a:off x="4633064" y="420409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C573DB-6EE4-3E64-5953-F8836808435F}"/>
              </a:ext>
            </a:extLst>
          </p:cNvPr>
          <p:cNvSpPr txBox="1"/>
          <p:nvPr/>
        </p:nvSpPr>
        <p:spPr>
          <a:xfrm>
            <a:off x="5666814" y="530514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5054E5A-14A3-3C3D-65F2-B9113788E0B4}"/>
              </a:ext>
            </a:extLst>
          </p:cNvPr>
          <p:cNvSpPr/>
          <p:nvPr/>
        </p:nvSpPr>
        <p:spPr>
          <a:xfrm>
            <a:off x="4673600" y="4784436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FCC59C-35C0-5A21-8759-6855DF523A42}"/>
              </a:ext>
            </a:extLst>
          </p:cNvPr>
          <p:cNvSpPr/>
          <p:nvPr/>
        </p:nvSpPr>
        <p:spPr>
          <a:xfrm>
            <a:off x="8172324" y="425899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84A84AB-9BEE-FCF3-FA71-6D95FD95617C}"/>
              </a:ext>
            </a:extLst>
          </p:cNvPr>
          <p:cNvCxnSpPr>
            <a:cxnSpLocks/>
          </p:cNvCxnSpPr>
          <p:nvPr/>
        </p:nvCxnSpPr>
        <p:spPr>
          <a:xfrm>
            <a:off x="7832456" y="460073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B901A4-2A25-F8D5-DB7E-56B0AD991204}"/>
              </a:ext>
            </a:extLst>
          </p:cNvPr>
          <p:cNvSpPr txBox="1"/>
          <p:nvPr/>
        </p:nvSpPr>
        <p:spPr>
          <a:xfrm>
            <a:off x="7800829" y="421139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9FE6196F-B947-2CAA-B3D6-09081A05A96E}"/>
              </a:ext>
            </a:extLst>
          </p:cNvPr>
          <p:cNvSpPr/>
          <p:nvPr/>
        </p:nvSpPr>
        <p:spPr>
          <a:xfrm flipV="1">
            <a:off x="7154324" y="3666138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EF28C3C-DBFD-CEF5-6CAB-D2A6ADA9FA6A}"/>
              </a:ext>
            </a:extLst>
          </p:cNvPr>
          <p:cNvSpPr/>
          <p:nvPr/>
        </p:nvSpPr>
        <p:spPr>
          <a:xfrm>
            <a:off x="9183142" y="4252440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EDA82609-C6C2-0F9D-117C-ACA06B385C60}"/>
              </a:ext>
            </a:extLst>
          </p:cNvPr>
          <p:cNvCxnSpPr>
            <a:cxnSpLocks/>
          </p:cNvCxnSpPr>
          <p:nvPr/>
        </p:nvCxnSpPr>
        <p:spPr>
          <a:xfrm>
            <a:off x="8843274" y="4594186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C0B217D-211E-E60E-A3AA-09EE5E0B606C}"/>
              </a:ext>
            </a:extLst>
          </p:cNvPr>
          <p:cNvSpPr txBox="1"/>
          <p:nvPr/>
        </p:nvSpPr>
        <p:spPr>
          <a:xfrm>
            <a:off x="8811647" y="4204840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A9C43B8C-B1E1-4BA4-A90A-97446406E49D}"/>
              </a:ext>
            </a:extLst>
          </p:cNvPr>
          <p:cNvSpPr/>
          <p:nvPr/>
        </p:nvSpPr>
        <p:spPr>
          <a:xfrm flipV="1">
            <a:off x="9179244" y="3676239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7BCEDE7-72E4-2C31-5C3D-F10240797454}"/>
              </a:ext>
            </a:extLst>
          </p:cNvPr>
          <p:cNvSpPr/>
          <p:nvPr/>
        </p:nvSpPr>
        <p:spPr>
          <a:xfrm>
            <a:off x="10187711" y="424919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7DEAA5B8-DA7D-EB64-C3EE-11B9AA3BC9C4}"/>
              </a:ext>
            </a:extLst>
          </p:cNvPr>
          <p:cNvCxnSpPr>
            <a:cxnSpLocks/>
          </p:cNvCxnSpPr>
          <p:nvPr/>
        </p:nvCxnSpPr>
        <p:spPr>
          <a:xfrm>
            <a:off x="9847843" y="459094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41F079C-C45B-E0DA-E77B-547316B09A95}"/>
              </a:ext>
            </a:extLst>
          </p:cNvPr>
          <p:cNvSpPr txBox="1"/>
          <p:nvPr/>
        </p:nvSpPr>
        <p:spPr>
          <a:xfrm>
            <a:off x="9816216" y="420159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472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03AFD-8A3B-0CDE-1300-5FE0C9F22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5954598B-FE4E-721A-EFD1-17BD2EC37455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8BD75ED-8D59-E06D-0054-9E984DD0CB31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4681CCCF-4120-E4BF-B19C-4DD00F08CA8C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564BEBF-5ADD-12CA-F273-E5C66D33084C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59603F-57C6-B360-C667-3B6D87628574}"/>
              </a:ext>
            </a:extLst>
          </p:cNvPr>
          <p:cNvSpPr txBox="1"/>
          <p:nvPr/>
        </p:nvSpPr>
        <p:spPr>
          <a:xfrm>
            <a:off x="3168772" y="290547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7595B4A-C9D0-4AE8-8904-9B9E31817765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A91EB7D-C6E8-6DE6-AFD1-5AA7B59233E3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F413947B-331A-AE8C-DEFF-F2FFC2732EEC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1C0F940-82CA-CC70-23E5-FD1862642FDD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756EEAB-209D-2EDD-6CC6-947037A3F473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E3684C03-5F20-2507-CFC4-EA1F4A81EE25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D6DA3C2F-777E-CE15-85A2-452EA2727A95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EE1112-EB79-D171-4476-3132C2378427}"/>
              </a:ext>
            </a:extLst>
          </p:cNvPr>
          <p:cNvSpPr txBox="1"/>
          <p:nvPr/>
        </p:nvSpPr>
        <p:spPr>
          <a:xfrm>
            <a:off x="4177446" y="292907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999D03F-FC75-249C-1FA0-08AF3D889197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55B1D4C-6A09-620C-4533-3B1580A251BF}"/>
              </a:ext>
            </a:extLst>
          </p:cNvPr>
          <p:cNvSpPr txBox="1"/>
          <p:nvPr/>
        </p:nvSpPr>
        <p:spPr>
          <a:xfrm>
            <a:off x="6231604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EAA89F-5DFF-9600-B013-5C0C2935FFFC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B7E3C1FA-38A5-B3C0-DE77-8CB6C3613A9D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EAEE99-60CB-AFAC-F1EF-7CC5D7A58978}"/>
              </a:ext>
            </a:extLst>
          </p:cNvPr>
          <p:cNvSpPr txBox="1"/>
          <p:nvPr/>
        </p:nvSpPr>
        <p:spPr>
          <a:xfrm>
            <a:off x="7285867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69E0A2F9-265E-F2DB-252B-35C54457793B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AAE03043-121C-609F-97F9-FB8013CCBDA1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B86FDA-E63D-3E48-B30D-81BEACC51CC4}"/>
              </a:ext>
            </a:extLst>
          </p:cNvPr>
          <p:cNvSpPr txBox="1"/>
          <p:nvPr/>
        </p:nvSpPr>
        <p:spPr>
          <a:xfrm>
            <a:off x="5168773" y="293871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78F91D-E0EE-507D-6C65-A3A752726A24}"/>
              </a:ext>
            </a:extLst>
          </p:cNvPr>
          <p:cNvSpPr txBox="1"/>
          <p:nvPr/>
        </p:nvSpPr>
        <p:spPr>
          <a:xfrm>
            <a:off x="6202523" y="4039762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8348758-39D5-4A28-9C19-BDA149C312EC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AD5DE55-9402-695D-312B-AA61B710A1E7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18B72C0-91B2-40AE-27D1-3DA818799148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A41FAE-38BD-1FAC-06BD-AEDCB75707DE}"/>
              </a:ext>
            </a:extLst>
          </p:cNvPr>
          <p:cNvSpPr txBox="1"/>
          <p:nvPr/>
        </p:nvSpPr>
        <p:spPr>
          <a:xfrm>
            <a:off x="8336538" y="294601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75488C41-11D7-E895-3706-2D9E7AC53689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DD551B5-B552-3FE2-BDCA-D51177F5C4E7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AA73409-58A8-571F-434E-B18B75F82323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427D81C-012D-107E-7572-0AA421DC2237}"/>
              </a:ext>
            </a:extLst>
          </p:cNvPr>
          <p:cNvSpPr txBox="1"/>
          <p:nvPr/>
        </p:nvSpPr>
        <p:spPr>
          <a:xfrm>
            <a:off x="9347356" y="293945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3CC9E127-CF75-69EB-3E9D-102D246A8E43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2730382-A719-CE6B-E40B-770E6FCAC443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9607979D-6A53-72E8-440B-07471A2E2BAC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2097C4C-B028-D7AC-76A6-BAAE82D816BF}"/>
              </a:ext>
            </a:extLst>
          </p:cNvPr>
          <p:cNvSpPr txBox="1"/>
          <p:nvPr/>
        </p:nvSpPr>
        <p:spPr>
          <a:xfrm>
            <a:off x="10351925" y="293621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5334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B36E37B2-9FCD-41CA-652A-CB77CBD1BECA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E3D80C5-10C6-4AAA-3263-F65DA0813F90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FE0ACF9-3ABD-653C-2D73-068FC7CBC998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EF054AE-1E0F-F792-CC46-59D7239FB4A8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C1DAB-BD88-AAFC-001C-8A677D692579}"/>
              </a:ext>
            </a:extLst>
          </p:cNvPr>
          <p:cNvSpPr txBox="1"/>
          <p:nvPr/>
        </p:nvSpPr>
        <p:spPr>
          <a:xfrm>
            <a:off x="3168772" y="290547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3A378091-6C19-4A49-DB03-0FF20FBDB877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4A4076B2-7823-8307-FF94-D8EB3A48AD1B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8C31FEA-C058-4CD4-7DAE-861E11030D50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BB6AFB-838A-179B-8BE1-EE0F4187CC6A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CBF47C0-E324-99C8-D7E7-81F3495082DD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B19EC59-3DB0-1509-1D60-6AB1BF761D7B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1ACF181-DE3E-14B4-CD51-A0978F7C68A2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E123A5-09EC-71D5-6D6F-2A5121CF231A}"/>
              </a:ext>
            </a:extLst>
          </p:cNvPr>
          <p:cNvSpPr txBox="1"/>
          <p:nvPr/>
        </p:nvSpPr>
        <p:spPr>
          <a:xfrm>
            <a:off x="4177446" y="292907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82A4006-3A5B-CF2F-692E-E8962E69C455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3684DB1-20D0-CD7A-D11E-F4D925BAAC7E}"/>
              </a:ext>
            </a:extLst>
          </p:cNvPr>
          <p:cNvSpPr txBox="1"/>
          <p:nvPr/>
        </p:nvSpPr>
        <p:spPr>
          <a:xfrm>
            <a:off x="6231604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83728B0-0D0B-1BD0-CEB0-36DB6827F480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F610B40-81DD-AF9D-5F56-F0463E3406EF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556D59-AE1F-FCA8-13F6-14699106DD76}"/>
              </a:ext>
            </a:extLst>
          </p:cNvPr>
          <p:cNvSpPr txBox="1"/>
          <p:nvPr/>
        </p:nvSpPr>
        <p:spPr>
          <a:xfrm>
            <a:off x="7285867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9453844A-FC34-7FCD-BD7A-26BABA3787C7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EBEA670E-D7C7-A802-08C6-C4D66DFA7522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ABB3CCA-59D8-11AC-3530-812CEF715C25}"/>
              </a:ext>
            </a:extLst>
          </p:cNvPr>
          <p:cNvSpPr txBox="1"/>
          <p:nvPr/>
        </p:nvSpPr>
        <p:spPr>
          <a:xfrm>
            <a:off x="5168773" y="293871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4BF5B5-5399-DA77-8EE8-24E6BE263903}"/>
              </a:ext>
            </a:extLst>
          </p:cNvPr>
          <p:cNvSpPr txBox="1"/>
          <p:nvPr/>
        </p:nvSpPr>
        <p:spPr>
          <a:xfrm>
            <a:off x="6202523" y="4039762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161B3886-9CA0-3940-6B2A-D8710D11B430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A0D66F5-3464-AB89-DF0D-9E1B80D3A967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28096B79-F49F-AD59-6A2C-2F7112501382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A2DCFAE-71FA-1792-BE95-7C21ACFB2A6D}"/>
              </a:ext>
            </a:extLst>
          </p:cNvPr>
          <p:cNvSpPr txBox="1"/>
          <p:nvPr/>
        </p:nvSpPr>
        <p:spPr>
          <a:xfrm>
            <a:off x="8336538" y="294601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A1F37E78-D6AD-C4F3-E912-7CB8A87E9FD7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ACA6973-15F2-B5E4-01B6-2AD1938226F4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D5311A3F-4927-8DDD-E560-09E4FCCCA28E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9D5EC27-65E0-7FB3-8A8C-E889D8F5F02E}"/>
              </a:ext>
            </a:extLst>
          </p:cNvPr>
          <p:cNvSpPr txBox="1"/>
          <p:nvPr/>
        </p:nvSpPr>
        <p:spPr>
          <a:xfrm>
            <a:off x="9347356" y="293945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54E6AA89-838D-DC76-9EB5-ED3389BD47E6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E0204C1-0765-A840-C6FC-33F56CEF8D59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168933C3-EEC5-8700-6E72-CB0A375C6AF4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B44214E-E320-BC8F-29E8-ADD7A12599A3}"/>
              </a:ext>
            </a:extLst>
          </p:cNvPr>
          <p:cNvSpPr txBox="1"/>
          <p:nvPr/>
        </p:nvSpPr>
        <p:spPr>
          <a:xfrm>
            <a:off x="10351925" y="293621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E5672A-24F3-A0A6-CEF5-C4396C0DADB5}"/>
              </a:ext>
            </a:extLst>
          </p:cNvPr>
          <p:cNvSpPr txBox="1"/>
          <p:nvPr/>
        </p:nvSpPr>
        <p:spPr>
          <a:xfrm>
            <a:off x="629399" y="329470"/>
            <a:ext cx="7649731" cy="13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모든 함수에서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호출은 둘 중 하나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자기 자신을 다시 호출하거나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다음 함수를 호출하거나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17256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FBCCD-EDE2-73AA-43BD-746DB4E5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C7ACA8B1-5C5C-4086-BAA0-DEEB52BF2394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208F6B-0D64-5C7C-2FFC-117F7DC2F627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AF79F50-0FDA-B84F-D3F1-0BD6C929E200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ECD930FB-98F0-C46E-49CB-23C07C56C999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F22E9-381D-8FE7-B6E8-995E85249D07}"/>
              </a:ext>
            </a:extLst>
          </p:cNvPr>
          <p:cNvSpPr txBox="1"/>
          <p:nvPr/>
        </p:nvSpPr>
        <p:spPr>
          <a:xfrm>
            <a:off x="3168772" y="290547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5020BE2-4601-CC57-635F-E494206798A9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230B61C7-211C-3EDA-2278-87B6A1BDF6F5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DB003E2-66CA-2EFA-DCB8-19FFE62CFF78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43F0194-0C57-52E7-8A75-B7D4E75535A0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B470F41-38E4-26EA-B043-874C25F02686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76BAEDF-AECA-B2C3-5030-844000A92BE9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2718827-0973-FBF8-0572-0F3B4B7531A2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1934104-42E4-9E4D-4384-E86442889846}"/>
              </a:ext>
            </a:extLst>
          </p:cNvPr>
          <p:cNvSpPr txBox="1"/>
          <p:nvPr/>
        </p:nvSpPr>
        <p:spPr>
          <a:xfrm>
            <a:off x="4177446" y="292907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D5CAEDA5-70E2-2EC1-8668-3E8160E85DB5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DE224D-A61C-D27F-C752-F11CA22D52DD}"/>
              </a:ext>
            </a:extLst>
          </p:cNvPr>
          <p:cNvSpPr txBox="1"/>
          <p:nvPr/>
        </p:nvSpPr>
        <p:spPr>
          <a:xfrm>
            <a:off x="6231604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C46A916-D007-6616-6EDD-8258393E4D3A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6C1DA27-E356-40FC-751D-B9687E051718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BA6EA86-6F6D-D6E9-4A3C-3C0B7BC93893}"/>
              </a:ext>
            </a:extLst>
          </p:cNvPr>
          <p:cNvSpPr txBox="1"/>
          <p:nvPr/>
        </p:nvSpPr>
        <p:spPr>
          <a:xfrm>
            <a:off x="7285867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EC179D2-D92A-FD4F-5F1D-7871C8ECD28B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2800904-EF4E-172E-4525-40C9A170CC80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9750A4-755C-494D-94A3-75DE450D40D8}"/>
              </a:ext>
            </a:extLst>
          </p:cNvPr>
          <p:cNvSpPr txBox="1"/>
          <p:nvPr/>
        </p:nvSpPr>
        <p:spPr>
          <a:xfrm>
            <a:off x="5168773" y="293871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5B6F7F-FDDA-A959-37E0-52A5CEA1DAAD}"/>
              </a:ext>
            </a:extLst>
          </p:cNvPr>
          <p:cNvSpPr txBox="1"/>
          <p:nvPr/>
        </p:nvSpPr>
        <p:spPr>
          <a:xfrm>
            <a:off x="6202523" y="4039762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7AC587D4-7BE6-D33B-D261-344611D73110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B7E92A0-DBFC-FF4C-5796-961D5F753A72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FD29DD4-4AA2-78DB-12AB-54E4D1ABAEBA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EF94287-471B-739F-49EB-76EF3BD8A43F}"/>
              </a:ext>
            </a:extLst>
          </p:cNvPr>
          <p:cNvSpPr txBox="1"/>
          <p:nvPr/>
        </p:nvSpPr>
        <p:spPr>
          <a:xfrm>
            <a:off x="8336538" y="294601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9" name="자유형: 도형 28">
            <a:extLst>
              <a:ext uri="{FF2B5EF4-FFF2-40B4-BE49-F238E27FC236}">
                <a16:creationId xmlns:a16="http://schemas.microsoft.com/office/drawing/2014/main" id="{2D3920DA-AF47-66AD-ECF9-F23282BE8E38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8D40E2A-A916-6F91-398B-1D582ADA7A40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B9BD2E6-ED71-F355-065F-18C12B263C46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2238A31-F0FE-6D31-B055-0E4C2832BC19}"/>
              </a:ext>
            </a:extLst>
          </p:cNvPr>
          <p:cNvSpPr txBox="1"/>
          <p:nvPr/>
        </p:nvSpPr>
        <p:spPr>
          <a:xfrm>
            <a:off x="9347356" y="293945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035E8332-6AFC-E2DB-5990-F6FDDD6BBF99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13BB4D75-8002-D926-25AC-C1B818E8A7CA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C22A72FE-005B-1D0E-D5D1-F76A01F4FAFD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6B174E2-52D1-3678-E171-637B03032C3F}"/>
              </a:ext>
            </a:extLst>
          </p:cNvPr>
          <p:cNvSpPr txBox="1"/>
          <p:nvPr/>
        </p:nvSpPr>
        <p:spPr>
          <a:xfrm>
            <a:off x="10351925" y="293621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ED5286-9182-D643-50EE-E0E51FEB645F}"/>
              </a:ext>
            </a:extLst>
          </p:cNvPr>
          <p:cNvSpPr txBox="1"/>
          <p:nvPr/>
        </p:nvSpPr>
        <p:spPr>
          <a:xfrm>
            <a:off x="629398" y="5279147"/>
            <a:ext cx="764973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그러면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..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을 없앨 수 있지 않을까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D94B2C-EFB9-FB3B-69B3-77254DC84148}"/>
              </a:ext>
            </a:extLst>
          </p:cNvPr>
          <p:cNvSpPr txBox="1"/>
          <p:nvPr/>
        </p:nvSpPr>
        <p:spPr>
          <a:xfrm>
            <a:off x="629399" y="329470"/>
            <a:ext cx="7649731" cy="13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모든 함수에서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호출은 둘 중 하나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자기 자신을 다시 호출하거나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다음 함수를 호출하거나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90107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00E34-F3CC-75E3-2723-A12EF61E2686}"/>
              </a:ext>
            </a:extLst>
          </p:cNvPr>
          <p:cNvSpPr txBox="1"/>
          <p:nvPr/>
        </p:nvSpPr>
        <p:spPr>
          <a:xfrm>
            <a:off x="9236363" y="117666"/>
            <a:ext cx="2678546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CD3BE9-4640-D3CC-021B-3C17152B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1714261"/>
            <a:ext cx="5106112" cy="34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7236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84BA2-7A02-E18E-5A85-38079D78A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F90E4A5-D6BA-F804-1D37-21CCA893C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1714261"/>
            <a:ext cx="5106112" cy="342947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0E07F3-7118-FC22-1ABB-C44A9B937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1"/>
          <a:stretch/>
        </p:blipFill>
        <p:spPr>
          <a:xfrm>
            <a:off x="6728261" y="4219965"/>
            <a:ext cx="5086541" cy="1986240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1F46F2B4-B751-C535-1A1A-623323802879}"/>
              </a:ext>
            </a:extLst>
          </p:cNvPr>
          <p:cNvCxnSpPr>
            <a:cxnSpLocks/>
          </p:cNvCxnSpPr>
          <p:nvPr/>
        </p:nvCxnSpPr>
        <p:spPr>
          <a:xfrm flipH="1" flipV="1">
            <a:off x="5582131" y="4229202"/>
            <a:ext cx="938742" cy="1026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C92DF3-6C6C-35C3-08B8-12F9926F1DB6}"/>
              </a:ext>
            </a:extLst>
          </p:cNvPr>
          <p:cNvSpPr txBox="1"/>
          <p:nvPr/>
        </p:nvSpPr>
        <p:spPr>
          <a:xfrm>
            <a:off x="9236363" y="117666"/>
            <a:ext cx="2678546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8210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8B6B329-7A9A-8797-31A4-AFCCB7FC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365" y="1142681"/>
            <a:ext cx="5163270" cy="4572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20C4C7-1990-1D73-9F09-828166F4B70B}"/>
              </a:ext>
            </a:extLst>
          </p:cNvPr>
          <p:cNvSpPr txBox="1"/>
          <p:nvPr/>
        </p:nvSpPr>
        <p:spPr>
          <a:xfrm>
            <a:off x="9236363" y="117666"/>
            <a:ext cx="2678546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321EF60F-1A4C-C747-E458-9DD029E63455}"/>
              </a:ext>
            </a:extLst>
          </p:cNvPr>
          <p:cNvCxnSpPr>
            <a:cxnSpLocks/>
          </p:cNvCxnSpPr>
          <p:nvPr/>
        </p:nvCxnSpPr>
        <p:spPr>
          <a:xfrm flipH="1" flipV="1">
            <a:off x="4917112" y="4792620"/>
            <a:ext cx="929506" cy="130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8C04FC-C01E-8CF7-B8BE-16353A848F51}"/>
              </a:ext>
            </a:extLst>
          </p:cNvPr>
          <p:cNvSpPr txBox="1"/>
          <p:nvPr/>
        </p:nvSpPr>
        <p:spPr>
          <a:xfrm>
            <a:off x="6020057" y="4673907"/>
            <a:ext cx="5599288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if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문 조건의 참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/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거짓에 따라 나누어보자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931260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BFB96D-8F0A-C6D3-D419-AAAEB6DA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12" y="761628"/>
            <a:ext cx="5201376" cy="5334744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EA967774-B592-20BC-41C8-F5108C38384C}"/>
              </a:ext>
            </a:extLst>
          </p:cNvPr>
          <p:cNvCxnSpPr>
            <a:cxnSpLocks/>
          </p:cNvCxnSpPr>
          <p:nvPr/>
        </p:nvCxnSpPr>
        <p:spPr>
          <a:xfrm flipH="1" flipV="1">
            <a:off x="5258858" y="4035238"/>
            <a:ext cx="929506" cy="130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A8E8798-FC5D-971D-9F22-01625E68BB03}"/>
              </a:ext>
            </a:extLst>
          </p:cNvPr>
          <p:cNvSpPr txBox="1"/>
          <p:nvPr/>
        </p:nvSpPr>
        <p:spPr>
          <a:xfrm>
            <a:off x="6241730" y="3916525"/>
            <a:ext cx="5599288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참인 경우 자명하게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호출한다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357849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B445B-0E9D-173D-9C67-4D82D4878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6C33822-98BD-3C89-F38E-1E5BA12B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312" y="761628"/>
            <a:ext cx="5201376" cy="5334744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E24A15D-BD74-2723-320A-D8FA3E65281C}"/>
              </a:ext>
            </a:extLst>
          </p:cNvPr>
          <p:cNvCxnSpPr>
            <a:cxnSpLocks/>
          </p:cNvCxnSpPr>
          <p:nvPr/>
        </p:nvCxnSpPr>
        <p:spPr>
          <a:xfrm flipH="1" flipV="1">
            <a:off x="5218546" y="4806314"/>
            <a:ext cx="820514" cy="1907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C742D51-26B8-C8AE-80DA-8E44C7B2D17F}"/>
              </a:ext>
            </a:extLst>
          </p:cNvPr>
          <p:cNvSpPr txBox="1"/>
          <p:nvPr/>
        </p:nvSpPr>
        <p:spPr>
          <a:xfrm>
            <a:off x="6149895" y="4793978"/>
            <a:ext cx="35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거짓인 경우는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908582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CF6F25-22D8-6743-0DF2-5422B7CA3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8BA58E-16FB-01E0-6739-B5A773B8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857" y="1690552"/>
            <a:ext cx="2152950" cy="226726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15DB9E6-6CA4-BB96-3D00-3E26B32E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02" y="761628"/>
            <a:ext cx="5201376" cy="533474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7611CCB5-A16B-98C5-0F98-CE0E3C6A5311}"/>
              </a:ext>
            </a:extLst>
          </p:cNvPr>
          <p:cNvSpPr/>
          <p:nvPr/>
        </p:nvSpPr>
        <p:spPr>
          <a:xfrm>
            <a:off x="9023931" y="2417790"/>
            <a:ext cx="1256141" cy="7779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2553001-CE7D-692E-F033-0677838764DC}"/>
              </a:ext>
            </a:extLst>
          </p:cNvPr>
          <p:cNvCxnSpPr>
            <a:cxnSpLocks/>
          </p:cNvCxnSpPr>
          <p:nvPr/>
        </p:nvCxnSpPr>
        <p:spPr>
          <a:xfrm flipH="1">
            <a:off x="3103417" y="2798618"/>
            <a:ext cx="5837383" cy="19154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34A6CF8-8BEF-1F32-2586-32A1F14FC160}"/>
              </a:ext>
            </a:extLst>
          </p:cNvPr>
          <p:cNvSpPr txBox="1"/>
          <p:nvPr/>
        </p:nvSpPr>
        <p:spPr>
          <a:xfrm>
            <a:off x="4655244" y="4222898"/>
            <a:ext cx="633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에서 넘어왔으면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n()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을 호출한다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487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5AC5076-2BE5-124B-A03F-B666B338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82"/>
            <a:ext cx="7220958" cy="570627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15E0C3-B227-E606-CF98-463DB6E56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13" y="723647"/>
            <a:ext cx="5020376" cy="5753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23361-A321-1AB1-F040-B172BB00C8E4}"/>
              </a:ext>
            </a:extLst>
          </p:cNvPr>
          <p:cNvSpPr txBox="1"/>
          <p:nvPr/>
        </p:nvSpPr>
        <p:spPr>
          <a:xfrm>
            <a:off x="8765307" y="75407"/>
            <a:ext cx="306647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 -&gt; unsigned char</a:t>
            </a:r>
            <a:endParaRPr lang="ko-KR" altLang="en-US" sz="20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8858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68FFAEB-C050-A29C-8C67-4AAA88B66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02" y="761628"/>
            <a:ext cx="5201376" cy="5334744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EE8686EA-1811-73A7-5446-328410A32310}"/>
              </a:ext>
            </a:extLst>
          </p:cNvPr>
          <p:cNvSpPr/>
          <p:nvPr/>
        </p:nvSpPr>
        <p:spPr>
          <a:xfrm>
            <a:off x="8784519" y="3848045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8F122B8-0C7C-91CF-3574-5B1451CB19EE}"/>
              </a:ext>
            </a:extLst>
          </p:cNvPr>
          <p:cNvSpPr/>
          <p:nvPr/>
        </p:nvSpPr>
        <p:spPr>
          <a:xfrm>
            <a:off x="9795195" y="307135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04337855-6777-5A19-34F5-44836E5C510E}"/>
              </a:ext>
            </a:extLst>
          </p:cNvPr>
          <p:cNvCxnSpPr>
            <a:cxnSpLocks/>
          </p:cNvCxnSpPr>
          <p:nvPr/>
        </p:nvCxnSpPr>
        <p:spPr>
          <a:xfrm>
            <a:off x="8446653" y="338949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5FCEFA0A-1037-EC7A-8DE5-06C543562669}"/>
              </a:ext>
            </a:extLst>
          </p:cNvPr>
          <p:cNvSpPr/>
          <p:nvPr/>
        </p:nvSpPr>
        <p:spPr>
          <a:xfrm>
            <a:off x="8789138" y="305115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9AFE-3A86-708F-4EB0-EE04541A8A47}"/>
              </a:ext>
            </a:extLst>
          </p:cNvPr>
          <p:cNvSpPr txBox="1"/>
          <p:nvPr/>
        </p:nvSpPr>
        <p:spPr>
          <a:xfrm>
            <a:off x="8415026" y="300014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44DB536-D36A-60ED-89CD-FCB0221773BF}"/>
              </a:ext>
            </a:extLst>
          </p:cNvPr>
          <p:cNvCxnSpPr>
            <a:cxnSpLocks/>
          </p:cNvCxnSpPr>
          <p:nvPr/>
        </p:nvCxnSpPr>
        <p:spPr>
          <a:xfrm>
            <a:off x="7426035" y="3389491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359608A9-55CA-5919-9660-43111682D92A}"/>
              </a:ext>
            </a:extLst>
          </p:cNvPr>
          <p:cNvSpPr/>
          <p:nvPr/>
        </p:nvSpPr>
        <p:spPr>
          <a:xfrm>
            <a:off x="7786252" y="3047745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631E3AA-EBF0-8B58-735F-A3DAC47D5C97}"/>
              </a:ext>
            </a:extLst>
          </p:cNvPr>
          <p:cNvSpPr/>
          <p:nvPr/>
        </p:nvSpPr>
        <p:spPr>
          <a:xfrm>
            <a:off x="5985164" y="3050309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45E55E70-4796-5345-F222-32B6D481D859}"/>
              </a:ext>
            </a:extLst>
          </p:cNvPr>
          <p:cNvCxnSpPr>
            <a:cxnSpLocks/>
          </p:cNvCxnSpPr>
          <p:nvPr/>
        </p:nvCxnSpPr>
        <p:spPr>
          <a:xfrm>
            <a:off x="9455327" y="341309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569C31-B6A0-3554-0317-DA3C8E7C2805}"/>
              </a:ext>
            </a:extLst>
          </p:cNvPr>
          <p:cNvSpPr txBox="1"/>
          <p:nvPr/>
        </p:nvSpPr>
        <p:spPr>
          <a:xfrm>
            <a:off x="9423700" y="302375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3B12322-30A7-D5BC-AFE0-8E6F28CB4EEF}"/>
              </a:ext>
            </a:extLst>
          </p:cNvPr>
          <p:cNvCxnSpPr>
            <a:cxnSpLocks/>
          </p:cNvCxnSpPr>
          <p:nvPr/>
        </p:nvCxnSpPr>
        <p:spPr>
          <a:xfrm>
            <a:off x="10446654" y="3422731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3603EA1-61FB-6437-C889-241E06BF8F4B}"/>
              </a:ext>
            </a:extLst>
          </p:cNvPr>
          <p:cNvSpPr txBox="1"/>
          <p:nvPr/>
        </p:nvSpPr>
        <p:spPr>
          <a:xfrm>
            <a:off x="10415027" y="3033385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CFB1D65D-F973-C236-7546-C3C3F8099056}"/>
              </a:ext>
            </a:extLst>
          </p:cNvPr>
          <p:cNvCxnSpPr>
            <a:cxnSpLocks/>
          </p:cNvCxnSpPr>
          <p:nvPr/>
        </p:nvCxnSpPr>
        <p:spPr>
          <a:xfrm>
            <a:off x="10451272" y="3602840"/>
            <a:ext cx="285197" cy="12839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C68C6D5-BBF4-899C-2EF0-8EB27B8611C9}"/>
              </a:ext>
            </a:extLst>
          </p:cNvPr>
          <p:cNvSpPr txBox="1"/>
          <p:nvPr/>
        </p:nvSpPr>
        <p:spPr>
          <a:xfrm>
            <a:off x="10382699" y="370302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CC126A75-5E2E-E405-82F3-533C3EA002BF}"/>
              </a:ext>
            </a:extLst>
          </p:cNvPr>
          <p:cNvCxnSpPr>
            <a:cxnSpLocks/>
          </p:cNvCxnSpPr>
          <p:nvPr/>
        </p:nvCxnSpPr>
        <p:spPr>
          <a:xfrm flipH="1" flipV="1">
            <a:off x="2844799" y="4834169"/>
            <a:ext cx="822037" cy="282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DF5473F-E49E-D6E2-559B-D526A04D4BC2}"/>
              </a:ext>
            </a:extLst>
          </p:cNvPr>
          <p:cNvSpPr txBox="1"/>
          <p:nvPr/>
        </p:nvSpPr>
        <p:spPr>
          <a:xfrm>
            <a:off x="3753564" y="4931261"/>
            <a:ext cx="56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 외의 경우가 없다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!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49890452-3176-7D1D-BD76-A169EFC27206}"/>
              </a:ext>
            </a:extLst>
          </p:cNvPr>
          <p:cNvSpPr/>
          <p:nvPr/>
        </p:nvSpPr>
        <p:spPr>
          <a:xfrm>
            <a:off x="10798081" y="3071351"/>
            <a:ext cx="709190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+mn-ea"/>
                <a:cs typeface="Cascadia Mono" panose="020B06090200000200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3925719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88AE42B-2972-1AB4-4986-686608C96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952154"/>
            <a:ext cx="5106112" cy="4953692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9ECD9BF0-FD6D-14B7-4CBB-274CFD85092B}"/>
              </a:ext>
            </a:extLst>
          </p:cNvPr>
          <p:cNvCxnSpPr>
            <a:cxnSpLocks/>
          </p:cNvCxnSpPr>
          <p:nvPr/>
        </p:nvCxnSpPr>
        <p:spPr>
          <a:xfrm flipH="1" flipV="1">
            <a:off x="5024580" y="4603260"/>
            <a:ext cx="822037" cy="282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5D7C71-41A0-E78C-D670-539217924885}"/>
              </a:ext>
            </a:extLst>
          </p:cNvPr>
          <p:cNvSpPr txBox="1"/>
          <p:nvPr/>
        </p:nvSpPr>
        <p:spPr>
          <a:xfrm>
            <a:off x="5933345" y="4700352"/>
            <a:ext cx="56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바로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C657272-575A-00E3-96B0-008A09B842FA}"/>
              </a:ext>
            </a:extLst>
          </p:cNvPr>
          <p:cNvCxnSpPr>
            <a:cxnSpLocks/>
          </p:cNvCxnSpPr>
          <p:nvPr/>
        </p:nvCxnSpPr>
        <p:spPr>
          <a:xfrm flipH="1" flipV="1">
            <a:off x="5140034" y="3832024"/>
            <a:ext cx="822037" cy="2827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0AD978D-DFC4-3BDA-4338-B4ACAA2DFEC0}"/>
              </a:ext>
            </a:extLst>
          </p:cNvPr>
          <p:cNvSpPr txBox="1"/>
          <p:nvPr/>
        </p:nvSpPr>
        <p:spPr>
          <a:xfrm>
            <a:off x="5984145" y="3919879"/>
            <a:ext cx="56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바로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c()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82877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47E4C06-5D95-255B-97E9-D566CDD6A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08"/>
          <a:stretch/>
        </p:blipFill>
        <p:spPr>
          <a:xfrm>
            <a:off x="3294570" y="1133155"/>
            <a:ext cx="5602860" cy="45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602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392027-3D8B-125E-C2DD-DDD6FBF02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51"/>
          <a:stretch/>
        </p:blipFill>
        <p:spPr>
          <a:xfrm>
            <a:off x="3295988" y="1504681"/>
            <a:ext cx="5600024" cy="384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353ED6-2C02-4E63-3DE6-FE4D7E5874B5}"/>
              </a:ext>
            </a:extLst>
          </p:cNvPr>
          <p:cNvSpPr txBox="1"/>
          <p:nvPr/>
        </p:nvSpPr>
        <p:spPr>
          <a:xfrm>
            <a:off x="10195927" y="179151"/>
            <a:ext cx="137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026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1AA859F-6AC3-4CD9-DDDD-B2186A9A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98" y="2295367"/>
            <a:ext cx="3258004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1860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E07F6B-E9BA-F549-13B0-04BACC3EFBF2}"/>
              </a:ext>
            </a:extLst>
          </p:cNvPr>
          <p:cNvSpPr txBox="1"/>
          <p:nvPr/>
        </p:nvSpPr>
        <p:spPr>
          <a:xfrm>
            <a:off x="9772072" y="151442"/>
            <a:ext cx="193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17FD7A8-CEB7-950B-6BC5-C409EC89E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734" y="1514208"/>
            <a:ext cx="4172532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746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745819-E953-F152-4009-1A543B0A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98" y="2466841"/>
            <a:ext cx="2172004" cy="192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443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36B680-343D-2409-09D5-BBE05A95959A}"/>
              </a:ext>
            </a:extLst>
          </p:cNvPr>
          <p:cNvSpPr txBox="1"/>
          <p:nvPr/>
        </p:nvSpPr>
        <p:spPr>
          <a:xfrm>
            <a:off x="9772072" y="151442"/>
            <a:ext cx="193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7F9CE3-05E4-3E9F-9EDA-B5EA8DCE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87" y="1704734"/>
            <a:ext cx="4134426" cy="34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8089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87CD97B-E205-AE6C-FAB6-50C35386D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71" y="2285840"/>
            <a:ext cx="3277058" cy="22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92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2EF7E-1C33-9ECB-D091-F1AA596D3FD5}"/>
              </a:ext>
            </a:extLst>
          </p:cNvPr>
          <p:cNvSpPr txBox="1"/>
          <p:nvPr/>
        </p:nvSpPr>
        <p:spPr>
          <a:xfrm>
            <a:off x="9772072" y="151442"/>
            <a:ext cx="193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9476283-F463-EF28-DFFE-0F0A851E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87" y="1523734"/>
            <a:ext cx="4134426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A30877-8C45-57F4-5130-08E32F9E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ioccc?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3FBFA9-C2DF-7705-4BC2-524D147F7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hlinkClick r:id="rId2"/>
              </a:rPr>
              <a:t>https://www.ioccc.org/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 b="1"/>
              <a:t>I</a:t>
            </a:r>
            <a:r>
              <a:rPr lang="en-US" altLang="ko-KR"/>
              <a:t>nternational	</a:t>
            </a:r>
            <a:r>
              <a:rPr lang="ko-KR" altLang="en-US"/>
              <a:t>국제</a:t>
            </a:r>
            <a:endParaRPr lang="en-US" altLang="ko-KR"/>
          </a:p>
          <a:p>
            <a:pPr marL="0" indent="0">
              <a:buNone/>
            </a:pPr>
            <a:r>
              <a:rPr lang="en-US" altLang="ko-KR" b="1"/>
              <a:t>O</a:t>
            </a:r>
            <a:r>
              <a:rPr lang="en-US" altLang="ko-KR"/>
              <a:t>bfuscated	obfuscated</a:t>
            </a:r>
          </a:p>
          <a:p>
            <a:pPr marL="0" indent="0">
              <a:buNone/>
            </a:pPr>
            <a:r>
              <a:rPr lang="en-US" altLang="ko-KR" b="1"/>
              <a:t>C			</a:t>
            </a:r>
            <a:r>
              <a:rPr lang="en-US" altLang="ko-KR"/>
              <a:t>C</a:t>
            </a:r>
          </a:p>
          <a:p>
            <a:pPr marL="0" indent="0">
              <a:buNone/>
            </a:pPr>
            <a:r>
              <a:rPr lang="en-US" altLang="ko-KR" b="1"/>
              <a:t>C</a:t>
            </a:r>
            <a:r>
              <a:rPr lang="en-US" altLang="ko-KR"/>
              <a:t>ode			</a:t>
            </a:r>
            <a:r>
              <a:rPr lang="ko-KR" altLang="en-US"/>
              <a:t>코드</a:t>
            </a:r>
            <a:endParaRPr lang="en-US" altLang="ko-KR"/>
          </a:p>
          <a:p>
            <a:pPr marL="0" indent="0">
              <a:buNone/>
            </a:pPr>
            <a:r>
              <a:rPr lang="en-US" altLang="ko-KR" b="1"/>
              <a:t>C</a:t>
            </a:r>
            <a:r>
              <a:rPr lang="en-US" altLang="ko-KR"/>
              <a:t>ontest		</a:t>
            </a:r>
            <a:r>
              <a:rPr lang="ko-KR" altLang="en-US"/>
              <a:t>대회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20F0FD-6C51-03AC-F22B-291D1486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35" y="480291"/>
            <a:ext cx="5714755" cy="58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3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C5FC10A-CB58-E311-36A0-9D0548753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5" t="6452" r="1521" b="2666"/>
          <a:stretch/>
        </p:blipFill>
        <p:spPr>
          <a:xfrm>
            <a:off x="1109354" y="3279654"/>
            <a:ext cx="9973292" cy="2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25567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D8A5180-4BB8-FE38-71E7-8DA26272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577" y="2295367"/>
            <a:ext cx="2476846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422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4042F-49E1-38AE-CF3D-1DB5A7673BFB}"/>
              </a:ext>
            </a:extLst>
          </p:cNvPr>
          <p:cNvSpPr txBox="1"/>
          <p:nvPr/>
        </p:nvSpPr>
        <p:spPr>
          <a:xfrm>
            <a:off x="10195927" y="179151"/>
            <a:ext cx="137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4137FD-527A-848F-300A-E2A8AAAA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630" y="2485893"/>
            <a:ext cx="2438740" cy="18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6631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5DE3797-8F71-60B9-7710-1B948003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32" y="1714261"/>
            <a:ext cx="6344536" cy="34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5324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734C4C-44DA-24C1-284B-D180FC1BF4EB}"/>
              </a:ext>
            </a:extLst>
          </p:cNvPr>
          <p:cNvSpPr txBox="1"/>
          <p:nvPr/>
        </p:nvSpPr>
        <p:spPr>
          <a:xfrm>
            <a:off x="9772072" y="151442"/>
            <a:ext cx="193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제거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04C7D52-6CFC-5699-40F2-13B5DA725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85" y="952154"/>
            <a:ext cx="6306430" cy="49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277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EDE013B-5BA7-603D-47A3-003DEFE3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892" y="2647841"/>
            <a:ext cx="369621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300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978F3F16-B03E-2561-485B-8CA16390EFD3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F0C56F5B-61CD-7C74-56B2-4C081B94F6CF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585A8231-2124-49BF-8FEB-9851E4EE1B14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654D8D59-E266-9DD7-E9CF-31227714066B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A6046-E802-64D5-79C5-AABAFA4FF12A}"/>
              </a:ext>
            </a:extLst>
          </p:cNvPr>
          <p:cNvSpPr txBox="1"/>
          <p:nvPr/>
        </p:nvSpPr>
        <p:spPr>
          <a:xfrm>
            <a:off x="3168772" y="2905474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487FB6B-AAE6-5B5E-F5AD-173BAAB67B3F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D9C07CEE-56DF-2924-DB1A-124F9A2DFDBF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EF2D11F-1070-DA14-9F63-E46874B28021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1F10794-2049-7F2E-D436-811F4D8C8321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6C4F963-4F46-E7D3-9888-E3B3EFFF78D1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D164C798-E4D8-007D-3BEB-91255F48D7B1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A606F51-0312-61A6-F20A-154DD9ECA81C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54F2D0-AB7E-16BB-02E9-254E1244C6BB}"/>
              </a:ext>
            </a:extLst>
          </p:cNvPr>
          <p:cNvSpPr txBox="1"/>
          <p:nvPr/>
        </p:nvSpPr>
        <p:spPr>
          <a:xfrm>
            <a:off x="4177446" y="2929079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77801FB-6824-FBC0-EA7D-1CC7541E5F7A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0CD586-167C-B0BD-E9E5-9223B083E53E}"/>
              </a:ext>
            </a:extLst>
          </p:cNvPr>
          <p:cNvSpPr txBox="1"/>
          <p:nvPr/>
        </p:nvSpPr>
        <p:spPr>
          <a:xfrm>
            <a:off x="6231604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8A4A8D0-D6D9-1EBF-D994-6B429A4E752E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495A963-4309-7779-97D1-0224DFA7D56E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C54E486-3C8B-968B-9DF7-55C96105C4F7}"/>
              </a:ext>
            </a:extLst>
          </p:cNvPr>
          <p:cNvSpPr txBox="1"/>
          <p:nvPr/>
        </p:nvSpPr>
        <p:spPr>
          <a:xfrm>
            <a:off x="7285867" y="2943437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0019DDAB-0716-20D0-C280-C61EC9C526C2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95A9C06A-AFC5-33BA-0124-AFDF57F3EBB1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6925839-2474-70DB-F532-CE57ADBB23A0}"/>
              </a:ext>
            </a:extLst>
          </p:cNvPr>
          <p:cNvSpPr txBox="1"/>
          <p:nvPr/>
        </p:nvSpPr>
        <p:spPr>
          <a:xfrm>
            <a:off x="5168773" y="2938713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1C74EE-572F-7C0E-29F3-C40B917B48B4}"/>
              </a:ext>
            </a:extLst>
          </p:cNvPr>
          <p:cNvSpPr txBox="1"/>
          <p:nvPr/>
        </p:nvSpPr>
        <p:spPr>
          <a:xfrm>
            <a:off x="6202523" y="4039762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63C6A616-9E69-3037-DED5-049E328B67C6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4EC368E-3E26-714A-C78C-C6B7538E815F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F9915EA-50AC-CE31-794C-6A1DE0E9E8B7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AC96191-1350-1DB4-23AB-CF52A116AE40}"/>
              </a:ext>
            </a:extLst>
          </p:cNvPr>
          <p:cNvSpPr txBox="1"/>
          <p:nvPr/>
        </p:nvSpPr>
        <p:spPr>
          <a:xfrm>
            <a:off x="8336538" y="2946011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3289FFBE-ADB1-7F5D-5068-D13A96628441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4D1ACC9-5815-3582-96A7-2383E068103E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6B26E30-9099-9A9D-F244-A26574B47A2A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46C72A2-BFBE-A440-6C41-F433F6A4931F}"/>
              </a:ext>
            </a:extLst>
          </p:cNvPr>
          <p:cNvSpPr txBox="1"/>
          <p:nvPr/>
        </p:nvSpPr>
        <p:spPr>
          <a:xfrm>
            <a:off x="9347356" y="2939458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555BE221-8B89-7661-AED8-C0BEA04BD919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5953B90-5776-F1F5-5399-86B4A23A817E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741992BD-A84F-EEB5-2558-951480CC272D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E4C1F99-91F5-9C7A-6B58-568823D8D71E}"/>
              </a:ext>
            </a:extLst>
          </p:cNvPr>
          <p:cNvSpPr txBox="1"/>
          <p:nvPr/>
        </p:nvSpPr>
        <p:spPr>
          <a:xfrm>
            <a:off x="10351925" y="2936216"/>
            <a:ext cx="3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endParaRPr lang="ko-KR" altLang="en-US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856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A7910-0172-BA31-C730-C42B2E6C1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8D0889AA-9AF3-57FD-B195-38C8F2210D60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8B80B08-9A39-0C8D-D9DA-9A0992A3303A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1FECBBA0-94A7-5D26-0271-166116F0F819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FEB5A084-B8AE-1F7A-F464-74B8FAD15B13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7D47809-74D8-731A-4701-BA12E8E80427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BAFF21-57B0-B519-047E-3EEE67279CFE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F2FB6ED-4B22-83D3-ADC3-093010C47184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E28DF6D-2D87-4142-2747-D1D119A840A2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E93A719-A0AA-3A92-5833-975D8DDEF612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75344E53-F343-C34C-57B9-ABA2A1500CAF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22D04EDA-56FB-1170-B60D-024FB1DD74C3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5A0EDC8-4174-1C36-EC57-5001B18887CB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49259A1-2557-A37D-27D5-96227E823165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38E7DB0-31CA-B006-3216-0B13195F9736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B5A47E7E-6D1B-5A72-88A0-82A5A1F0E54E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5489F2D-BE64-2B53-D1AE-6722710499B4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C38F3250-ED99-F4AC-9E12-4E740D945071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10D6EC5-5A87-0B8E-9F0D-B4AC6B2AAD88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741225F-D75C-1C01-91DE-A5F491898118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1F2CC71A-8349-3D69-6D04-B8190BD28C00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FE9B721-3031-82CF-52CD-E55DBB0D637D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46E5ED76-EB49-5A77-B65A-53D71AF1B053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A504250-F79A-0D8A-2D23-0B5F6E122F8C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7890B4C-9E35-7A81-AAE3-1DF0736DBD5D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AC49B457-23F1-FEE6-764B-3FAC21ADE765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BBCBDB-5C48-2681-7E4F-92CABAF70919}"/>
              </a:ext>
            </a:extLst>
          </p:cNvPr>
          <p:cNvSpPr txBox="1"/>
          <p:nvPr/>
        </p:nvSpPr>
        <p:spPr>
          <a:xfrm>
            <a:off x="3490214" y="4801952"/>
            <a:ext cx="56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및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관련 코드를 전부 제거하였다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615926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CE9AFB2-3B14-7E21-6B5B-D1E7427D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952154"/>
            <a:ext cx="5106112" cy="4953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A57C1-BCA3-4B2E-A5D7-FF5C2649C771}"/>
              </a:ext>
            </a:extLst>
          </p:cNvPr>
          <p:cNvSpPr txBox="1"/>
          <p:nvPr/>
        </p:nvSpPr>
        <p:spPr>
          <a:xfrm>
            <a:off x="6196468" y="4469443"/>
            <a:ext cx="5695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코드의 구조를 유심히 들여다보자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617073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546DEE-22E3-D143-B95D-FEA40D3C3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09AA1A99-EE69-338A-139D-1E0B789F1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952154"/>
            <a:ext cx="5106112" cy="4953692"/>
          </a:xfrm>
          <a:prstGeom prst="rect">
            <a:avLst/>
          </a:prstGeom>
        </p:spPr>
      </p:pic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B280DAA7-E013-8424-1759-5031318B6592}"/>
              </a:ext>
            </a:extLst>
          </p:cNvPr>
          <p:cNvSpPr/>
          <p:nvPr/>
        </p:nvSpPr>
        <p:spPr>
          <a:xfrm>
            <a:off x="2761673" y="1124191"/>
            <a:ext cx="1376218" cy="3493991"/>
          </a:xfrm>
          <a:custGeom>
            <a:avLst/>
            <a:gdLst>
              <a:gd name="connsiteX0" fmla="*/ 1376218 w 1376218"/>
              <a:gd name="connsiteY0" fmla="*/ 3493991 h 3493991"/>
              <a:gd name="connsiteX1" fmla="*/ 1043709 w 1376218"/>
              <a:gd name="connsiteY1" fmla="*/ 3484754 h 3493991"/>
              <a:gd name="connsiteX2" fmla="*/ 942109 w 1376218"/>
              <a:gd name="connsiteY2" fmla="*/ 3466282 h 3493991"/>
              <a:gd name="connsiteX3" fmla="*/ 609600 w 1376218"/>
              <a:gd name="connsiteY3" fmla="*/ 3355445 h 3493991"/>
              <a:gd name="connsiteX4" fmla="*/ 387927 w 1376218"/>
              <a:gd name="connsiteY4" fmla="*/ 3244609 h 3493991"/>
              <a:gd name="connsiteX5" fmla="*/ 323272 w 1376218"/>
              <a:gd name="connsiteY5" fmla="*/ 3161482 h 3493991"/>
              <a:gd name="connsiteX6" fmla="*/ 184727 w 1376218"/>
              <a:gd name="connsiteY6" fmla="*/ 2921336 h 3493991"/>
              <a:gd name="connsiteX7" fmla="*/ 92363 w 1376218"/>
              <a:gd name="connsiteY7" fmla="*/ 2644245 h 3493991"/>
              <a:gd name="connsiteX8" fmla="*/ 46182 w 1376218"/>
              <a:gd name="connsiteY8" fmla="*/ 2422573 h 3493991"/>
              <a:gd name="connsiteX9" fmla="*/ 36945 w 1376218"/>
              <a:gd name="connsiteY9" fmla="*/ 2284027 h 3493991"/>
              <a:gd name="connsiteX10" fmla="*/ 18472 w 1376218"/>
              <a:gd name="connsiteY10" fmla="*/ 2136245 h 3493991"/>
              <a:gd name="connsiteX11" fmla="*/ 0 w 1376218"/>
              <a:gd name="connsiteY11" fmla="*/ 1406573 h 3493991"/>
              <a:gd name="connsiteX12" fmla="*/ 18472 w 1376218"/>
              <a:gd name="connsiteY12" fmla="*/ 584536 h 3493991"/>
              <a:gd name="connsiteX13" fmla="*/ 46182 w 1376218"/>
              <a:gd name="connsiteY13" fmla="*/ 409045 h 3493991"/>
              <a:gd name="connsiteX14" fmla="*/ 64654 w 1376218"/>
              <a:gd name="connsiteY14" fmla="*/ 335154 h 3493991"/>
              <a:gd name="connsiteX15" fmla="*/ 193963 w 1376218"/>
              <a:gd name="connsiteY15" fmla="*/ 141191 h 3493991"/>
              <a:gd name="connsiteX16" fmla="*/ 258618 w 1376218"/>
              <a:gd name="connsiteY16" fmla="*/ 85773 h 3493991"/>
              <a:gd name="connsiteX17" fmla="*/ 360218 w 1376218"/>
              <a:gd name="connsiteY17" fmla="*/ 21118 h 3493991"/>
              <a:gd name="connsiteX18" fmla="*/ 406400 w 1376218"/>
              <a:gd name="connsiteY18" fmla="*/ 11882 h 3493991"/>
              <a:gd name="connsiteX19" fmla="*/ 646545 w 1376218"/>
              <a:gd name="connsiteY19" fmla="*/ 2645 h 34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6218" h="3493991">
                <a:moveTo>
                  <a:pt x="1376218" y="3493991"/>
                </a:moveTo>
                <a:cubicBezTo>
                  <a:pt x="1265382" y="3490912"/>
                  <a:pt x="1154363" y="3491817"/>
                  <a:pt x="1043709" y="3484754"/>
                </a:cubicBezTo>
                <a:cubicBezTo>
                  <a:pt x="1009357" y="3482561"/>
                  <a:pt x="975745" y="3473594"/>
                  <a:pt x="942109" y="3466282"/>
                </a:cubicBezTo>
                <a:cubicBezTo>
                  <a:pt x="789762" y="3433164"/>
                  <a:pt x="794300" y="3423492"/>
                  <a:pt x="609600" y="3355445"/>
                </a:cubicBezTo>
                <a:cubicBezTo>
                  <a:pt x="508247" y="3318104"/>
                  <a:pt x="465771" y="3317873"/>
                  <a:pt x="387927" y="3244609"/>
                </a:cubicBezTo>
                <a:cubicBezTo>
                  <a:pt x="362365" y="3220550"/>
                  <a:pt x="341953" y="3191202"/>
                  <a:pt x="323272" y="3161482"/>
                </a:cubicBezTo>
                <a:cubicBezTo>
                  <a:pt x="274091" y="3083240"/>
                  <a:pt x="213951" y="3009009"/>
                  <a:pt x="184727" y="2921336"/>
                </a:cubicBezTo>
                <a:cubicBezTo>
                  <a:pt x="153939" y="2828972"/>
                  <a:pt x="114255" y="2739112"/>
                  <a:pt x="92363" y="2644245"/>
                </a:cubicBezTo>
                <a:cubicBezTo>
                  <a:pt x="56914" y="2490633"/>
                  <a:pt x="72002" y="2564586"/>
                  <a:pt x="46182" y="2422573"/>
                </a:cubicBezTo>
                <a:cubicBezTo>
                  <a:pt x="43103" y="2376391"/>
                  <a:pt x="41403" y="2330096"/>
                  <a:pt x="36945" y="2284027"/>
                </a:cubicBezTo>
                <a:cubicBezTo>
                  <a:pt x="32163" y="2234614"/>
                  <a:pt x="21703" y="2185784"/>
                  <a:pt x="18472" y="2136245"/>
                </a:cubicBezTo>
                <a:cubicBezTo>
                  <a:pt x="10423" y="2012825"/>
                  <a:pt x="976" y="1454408"/>
                  <a:pt x="0" y="1406573"/>
                </a:cubicBezTo>
                <a:cubicBezTo>
                  <a:pt x="6157" y="1132561"/>
                  <a:pt x="10170" y="858492"/>
                  <a:pt x="18472" y="584536"/>
                </a:cubicBezTo>
                <a:cubicBezTo>
                  <a:pt x="20645" y="512815"/>
                  <a:pt x="30068" y="477529"/>
                  <a:pt x="46182" y="409045"/>
                </a:cubicBezTo>
                <a:cubicBezTo>
                  <a:pt x="51997" y="384332"/>
                  <a:pt x="53700" y="358058"/>
                  <a:pt x="64654" y="335154"/>
                </a:cubicBezTo>
                <a:cubicBezTo>
                  <a:pt x="89890" y="282388"/>
                  <a:pt x="144675" y="190479"/>
                  <a:pt x="193963" y="141191"/>
                </a:cubicBezTo>
                <a:cubicBezTo>
                  <a:pt x="214034" y="121120"/>
                  <a:pt x="236119" y="103080"/>
                  <a:pt x="258618" y="85773"/>
                </a:cubicBezTo>
                <a:cubicBezTo>
                  <a:pt x="265744" y="80292"/>
                  <a:pt x="346126" y="26755"/>
                  <a:pt x="360218" y="21118"/>
                </a:cubicBezTo>
                <a:cubicBezTo>
                  <a:pt x="374794" y="15288"/>
                  <a:pt x="390954" y="14690"/>
                  <a:pt x="406400" y="11882"/>
                </a:cubicBezTo>
                <a:cubicBezTo>
                  <a:pt x="512882" y="-7479"/>
                  <a:pt x="474897" y="2645"/>
                  <a:pt x="646545" y="2645"/>
                </a:cubicBezTo>
              </a:path>
            </a:pathLst>
          </a:custGeom>
          <a:noFill/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2E572B43-2377-7EEA-E722-D1A335076987}"/>
              </a:ext>
            </a:extLst>
          </p:cNvPr>
          <p:cNvSpPr/>
          <p:nvPr/>
        </p:nvSpPr>
        <p:spPr>
          <a:xfrm>
            <a:off x="5126182" y="3842327"/>
            <a:ext cx="868868" cy="1265381"/>
          </a:xfrm>
          <a:custGeom>
            <a:avLst/>
            <a:gdLst>
              <a:gd name="connsiteX0" fmla="*/ 0 w 868868"/>
              <a:gd name="connsiteY0" fmla="*/ 0 h 1265381"/>
              <a:gd name="connsiteX1" fmla="*/ 221673 w 868868"/>
              <a:gd name="connsiteY1" fmla="*/ 27709 h 1265381"/>
              <a:gd name="connsiteX2" fmla="*/ 295564 w 868868"/>
              <a:gd name="connsiteY2" fmla="*/ 36945 h 1265381"/>
              <a:gd name="connsiteX3" fmla="*/ 489527 w 868868"/>
              <a:gd name="connsiteY3" fmla="*/ 55418 h 1265381"/>
              <a:gd name="connsiteX4" fmla="*/ 563418 w 868868"/>
              <a:gd name="connsiteY4" fmla="*/ 83127 h 1265381"/>
              <a:gd name="connsiteX5" fmla="*/ 628073 w 868868"/>
              <a:gd name="connsiteY5" fmla="*/ 138545 h 1265381"/>
              <a:gd name="connsiteX6" fmla="*/ 803564 w 868868"/>
              <a:gd name="connsiteY6" fmla="*/ 471054 h 1265381"/>
              <a:gd name="connsiteX7" fmla="*/ 840509 w 868868"/>
              <a:gd name="connsiteY7" fmla="*/ 591127 h 1265381"/>
              <a:gd name="connsiteX8" fmla="*/ 858982 w 868868"/>
              <a:gd name="connsiteY8" fmla="*/ 711200 h 1265381"/>
              <a:gd name="connsiteX9" fmla="*/ 858982 w 868868"/>
              <a:gd name="connsiteY9" fmla="*/ 1265381 h 126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8868" h="1265381">
                <a:moveTo>
                  <a:pt x="0" y="0"/>
                </a:moveTo>
                <a:cubicBezTo>
                  <a:pt x="291496" y="18218"/>
                  <a:pt x="39009" y="-6540"/>
                  <a:pt x="221673" y="27709"/>
                </a:cubicBezTo>
                <a:cubicBezTo>
                  <a:pt x="246070" y="32283"/>
                  <a:pt x="270874" y="34391"/>
                  <a:pt x="295564" y="36945"/>
                </a:cubicBezTo>
                <a:lnTo>
                  <a:pt x="489527" y="55418"/>
                </a:lnTo>
                <a:cubicBezTo>
                  <a:pt x="514157" y="64654"/>
                  <a:pt x="540861" y="69593"/>
                  <a:pt x="563418" y="83127"/>
                </a:cubicBezTo>
                <a:cubicBezTo>
                  <a:pt x="587758" y="97731"/>
                  <a:pt x="611425" y="115555"/>
                  <a:pt x="628073" y="138545"/>
                </a:cubicBezTo>
                <a:cubicBezTo>
                  <a:pt x="725221" y="272701"/>
                  <a:pt x="755794" y="333050"/>
                  <a:pt x="803564" y="471054"/>
                </a:cubicBezTo>
                <a:cubicBezTo>
                  <a:pt x="817262" y="510626"/>
                  <a:pt x="831093" y="550323"/>
                  <a:pt x="840509" y="591127"/>
                </a:cubicBezTo>
                <a:cubicBezTo>
                  <a:pt x="849615" y="630585"/>
                  <a:pt x="852824" y="671176"/>
                  <a:pt x="858982" y="711200"/>
                </a:cubicBezTo>
                <a:cubicBezTo>
                  <a:pt x="869759" y="1142287"/>
                  <a:pt x="874370" y="957618"/>
                  <a:pt x="858982" y="1265381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83E4474-55D7-4DBD-213A-AB35CA314CBF}"/>
              </a:ext>
            </a:extLst>
          </p:cNvPr>
          <p:cNvSpPr/>
          <p:nvPr/>
        </p:nvSpPr>
        <p:spPr>
          <a:xfrm>
            <a:off x="3833094" y="1318663"/>
            <a:ext cx="4765961" cy="1914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7411C-A6C6-56BC-053C-A21063898449}"/>
              </a:ext>
            </a:extLst>
          </p:cNvPr>
          <p:cNvSpPr txBox="1"/>
          <p:nvPr/>
        </p:nvSpPr>
        <p:spPr>
          <a:xfrm>
            <a:off x="7748178" y="3401362"/>
            <a:ext cx="375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블럭 안의 내용을 실행한 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3F2DE-1528-E9F6-BCAD-4079B255DC3C}"/>
              </a:ext>
            </a:extLst>
          </p:cNvPr>
          <p:cNvSpPr txBox="1"/>
          <p:nvPr/>
        </p:nvSpPr>
        <p:spPr>
          <a:xfrm>
            <a:off x="871706" y="3987871"/>
            <a:ext cx="1963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되돌아가거나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5D7EB-1D24-6365-F5EE-884D3A4B9C07}"/>
              </a:ext>
            </a:extLst>
          </p:cNvPr>
          <p:cNvSpPr txBox="1"/>
          <p:nvPr/>
        </p:nvSpPr>
        <p:spPr>
          <a:xfrm>
            <a:off x="5716178" y="5267108"/>
            <a:ext cx="3326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이후 내용을 실행한다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84860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835BE5-39E6-49B3-0730-8DBFBEC3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A95064-7CEC-B247-097D-995961941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944" y="952154"/>
            <a:ext cx="5106112" cy="49536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E068F-544D-01B6-C54E-AC974181B608}"/>
              </a:ext>
            </a:extLst>
          </p:cNvPr>
          <p:cNvSpPr txBox="1"/>
          <p:nvPr/>
        </p:nvSpPr>
        <p:spPr>
          <a:xfrm>
            <a:off x="6216073" y="4518963"/>
            <a:ext cx="542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그러면 반복문으로 바꿀 수 있지 않을까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7470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69260AD-134C-30F1-32D8-8D40CC2F7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95" r="4272"/>
          <a:stretch/>
        </p:blipFill>
        <p:spPr>
          <a:xfrm>
            <a:off x="4128654" y="3143209"/>
            <a:ext cx="3934692" cy="5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0809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19AB226-8C23-335D-C05E-680835A04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96" y="1342734"/>
            <a:ext cx="5430008" cy="4172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6E6D35-E2A2-79B0-5E25-D562B3A3598C}"/>
              </a:ext>
            </a:extLst>
          </p:cNvPr>
          <p:cNvSpPr txBox="1"/>
          <p:nvPr/>
        </p:nvSpPr>
        <p:spPr>
          <a:xfrm>
            <a:off x="6216073" y="4518963"/>
            <a:ext cx="5421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그래서 바꿨다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78726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5495D0-EF18-D7A1-7E05-6110871BB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D5F6B804-11A2-4BBD-8CF2-3BCD8C3CB7CC}"/>
              </a:ext>
            </a:extLst>
          </p:cNvPr>
          <p:cNvSpPr/>
          <p:nvPr/>
        </p:nvSpPr>
        <p:spPr>
          <a:xfrm>
            <a:off x="3538265" y="3753373"/>
            <a:ext cx="480291" cy="471055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3595C11-044A-576A-062B-E1BA7ECC094B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AC9ECDF-FFA6-C006-EA4C-823E85C5AE45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123F8698-5D7E-C2E4-CB61-5BB8D5BDBDF8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6B3FCAD-228F-E9AA-1340-1AE414C50FC5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C7803AD2-FF99-C1CE-F767-5EF4BA109503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9D8B3AE-A4FE-DC12-EC40-E975142CED6C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4E2B9AB-2425-B92B-5FE4-772082D9E6B7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5E3714-CA0E-3501-B9B8-A730837F8B1D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295F3D28-5F01-E92F-5A80-C9274FB0DD75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6987C3C-5056-6C7C-9A9E-6AE6BF0FE066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2AEA9A5-CED7-9544-A84A-849E4154866B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A97A417-06FA-A7C6-6405-CFF3C7B7800B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6FA5D74-BA5E-0FCF-623D-DA8DDC15C045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D8735693-D36B-F337-C1E9-C33D356EDD37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7909C7B-F13B-E32D-8C53-FDFC8EBA9AA5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A1CE4B6-5440-FC23-15EA-48AAFF023AB1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1244E53-790B-A4BD-9D23-BE677167CAAA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0F80A5CA-88E8-7BFE-3BC9-681FA14E223D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C5C0F6F7-1685-E83B-E091-81661010C962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EBCA566-166D-2DD1-7D67-5B0DC0B231F7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CD446F8-5FEC-7597-7F91-3889DD17EC33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F7F2D713-43B0-6DEB-B5D6-FD2DD2F113D7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C2342A7-6C21-879D-0423-202905F26AE4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293093BD-573B-243C-DEED-84D01E2F0921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65597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68DC2-16D7-B167-0151-9E731FB40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E6EBDA2-12F6-6277-B598-51929521A8BA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19053871-10DC-155A-F083-E70CE4764CAD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D8A6AE-FC7F-7D5F-F2D3-E9D0C2A6B174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E79FE80-D0E2-505F-32E3-7908886A2776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F415FAB2-E980-D4D0-9480-3C7DE59D9C14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06918D5-A924-8335-78EF-FC074CB58677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AA8572A-C160-3FFE-0097-F75FC6D9E225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FD081A-AC7B-73BB-44B5-6D4E98C2D117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C30AA6B6-51C4-98E8-576B-8ACCAD3483BE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5433BBC-5569-223B-340B-DB2C753F5648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8231377-8C3D-D684-A864-22CA88CA9D6B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006F03-AA40-927F-DF8C-8C7D2D8E95BD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6AB15AF4-373F-94FC-BDD3-8026C46DD662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0FE7AB93-815E-3B66-47CA-05571F52FAE0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170E118-4626-0D03-92B1-DE5247A2E240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BD1B073-0A42-1C32-8CE9-960EAFE694A7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FD1B1D7-3825-3498-3154-E129D66A87E8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56C2280-F67D-A798-4566-73AFF3051C3D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1DC759AA-7CDA-AC91-4B0D-27D625DF205C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BF7B4EF-E328-F3D0-76E7-3B854CCA44C6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E141599-1838-E9F1-5C90-1575B77011B1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CA139CC-1A3A-04E7-C4D5-C74B4259B211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7982EC5-0552-1C75-2083-DA7FA9202ECB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E2CE49A-A33C-9CE5-781B-2FD0CEF708A8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8494BC-AC17-753D-1578-5406957C0C5F}"/>
              </a:ext>
            </a:extLst>
          </p:cNvPr>
          <p:cNvSpPr txBox="1"/>
          <p:nvPr/>
        </p:nvSpPr>
        <p:spPr>
          <a:xfrm>
            <a:off x="2423434" y="4379098"/>
            <a:ext cx="3811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재귀 호출이 제거되었다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79333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45340-3474-65DD-BD64-7E50C54469EE}"/>
              </a:ext>
            </a:extLst>
          </p:cNvPr>
          <p:cNvSpPr txBox="1"/>
          <p:nvPr/>
        </p:nvSpPr>
        <p:spPr>
          <a:xfrm>
            <a:off x="7521906" y="1341982"/>
            <a:ext cx="3811111" cy="138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나머지 코드들도 동일하게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do-while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루프를 사용하여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재귀 호출을 제거한다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78066D9-6B91-34FC-2FBC-41DA6ECE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9" y="239876"/>
            <a:ext cx="2700714" cy="22577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391A86E-C0AB-01DE-F35B-F0320C8C7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9" y="2850214"/>
            <a:ext cx="2772162" cy="201481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72CB3D5-AFD0-48F6-0D83-4F444B7BB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17" y="239876"/>
            <a:ext cx="2715005" cy="231489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6A0107A-0CCE-07BA-E283-63415BFBF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5517" y="2850214"/>
            <a:ext cx="5001323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594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6CC9A2-D9D3-F91C-2214-A3C294F0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325C9CF-29EF-323E-F2A7-5072A595C0C0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CB736C6-0E79-F4BB-72EB-2AC809652D91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510B38EF-5D75-235D-B933-C433CFFF47B7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B1ADF8A-0F8D-09C2-75AA-C106CD06F84A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67F0432F-6E76-5433-6D52-0FA2D525855B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9E7024E-DF48-D9DB-44DD-373B2F31FFD9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1CAD8ED-3C13-0A23-A80A-53DA4B05300E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C5825E6-10C1-6520-0ED4-7A3934E84DA0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EFD34667-5A08-50FD-9AA5-160969B2DC30}"/>
              </a:ext>
            </a:extLst>
          </p:cNvPr>
          <p:cNvSpPr/>
          <p:nvPr/>
        </p:nvSpPr>
        <p:spPr>
          <a:xfrm flipV="1">
            <a:off x="5582871" y="2409705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57F30A4-BD44-CAF3-67BA-5C76BA083E26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AAC35F32-D8D7-DA38-9CB9-ECB47D6E4494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7D9FB3B-8D9E-B75D-4E05-871884CC07B2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4B4E485-2183-3A59-B26E-CCDB720A7632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72BD2F6C-9252-8E15-ECAE-A9A79EC086C1}"/>
              </a:ext>
            </a:extLst>
          </p:cNvPr>
          <p:cNvSpPr/>
          <p:nvPr/>
        </p:nvSpPr>
        <p:spPr>
          <a:xfrm flipV="1">
            <a:off x="6641125" y="240473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AB7CC13-B289-36D7-33F3-C1D7B372ECAE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57C88E84-384E-BD85-EA04-66A702149C99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1AB8977-EF74-B88A-EE3D-7292CBB63A99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0BD7F5A-D252-2C08-C334-678FCE035B70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289CF6B8-BF9C-6DDA-6778-EB0CD175D60A}"/>
              </a:ext>
            </a:extLst>
          </p:cNvPr>
          <p:cNvSpPr/>
          <p:nvPr/>
        </p:nvSpPr>
        <p:spPr>
          <a:xfrm flipV="1">
            <a:off x="7690033" y="2400756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E1454E9-FFCE-CFE8-A854-0B0D3EBA9D44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AFF7AEA-8BDE-4B08-A1B2-96E63C7E7A78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E0BEB5F2-4C1D-53EE-1410-03406D4CA85E}"/>
              </a:ext>
            </a:extLst>
          </p:cNvPr>
          <p:cNvSpPr/>
          <p:nvPr/>
        </p:nvSpPr>
        <p:spPr>
          <a:xfrm flipV="1">
            <a:off x="9714953" y="2410857"/>
            <a:ext cx="480291" cy="471054"/>
          </a:xfrm>
          <a:custGeom>
            <a:avLst/>
            <a:gdLst>
              <a:gd name="connsiteX0" fmla="*/ 166254 w 480291"/>
              <a:gd name="connsiteY0" fmla="*/ 0 h 471055"/>
              <a:gd name="connsiteX1" fmla="*/ 120073 w 480291"/>
              <a:gd name="connsiteY1" fmla="*/ 27709 h 471055"/>
              <a:gd name="connsiteX2" fmla="*/ 92363 w 480291"/>
              <a:gd name="connsiteY2" fmla="*/ 64655 h 471055"/>
              <a:gd name="connsiteX3" fmla="*/ 64654 w 480291"/>
              <a:gd name="connsiteY3" fmla="*/ 92364 h 471055"/>
              <a:gd name="connsiteX4" fmla="*/ 18473 w 480291"/>
              <a:gd name="connsiteY4" fmla="*/ 175491 h 471055"/>
              <a:gd name="connsiteX5" fmla="*/ 0 w 480291"/>
              <a:gd name="connsiteY5" fmla="*/ 230909 h 471055"/>
              <a:gd name="connsiteX6" fmla="*/ 9236 w 480291"/>
              <a:gd name="connsiteY6" fmla="*/ 350982 h 471055"/>
              <a:gd name="connsiteX7" fmla="*/ 36945 w 480291"/>
              <a:gd name="connsiteY7" fmla="*/ 397164 h 471055"/>
              <a:gd name="connsiteX8" fmla="*/ 64654 w 480291"/>
              <a:gd name="connsiteY8" fmla="*/ 434109 h 471055"/>
              <a:gd name="connsiteX9" fmla="*/ 203200 w 480291"/>
              <a:gd name="connsiteY9" fmla="*/ 471055 h 471055"/>
              <a:gd name="connsiteX10" fmla="*/ 304800 w 480291"/>
              <a:gd name="connsiteY10" fmla="*/ 452582 h 471055"/>
              <a:gd name="connsiteX11" fmla="*/ 350982 w 480291"/>
              <a:gd name="connsiteY11" fmla="*/ 424873 h 471055"/>
              <a:gd name="connsiteX12" fmla="*/ 424873 w 480291"/>
              <a:gd name="connsiteY12" fmla="*/ 369455 h 471055"/>
              <a:gd name="connsiteX13" fmla="*/ 452582 w 480291"/>
              <a:gd name="connsiteY13" fmla="*/ 314036 h 471055"/>
              <a:gd name="connsiteX14" fmla="*/ 471054 w 480291"/>
              <a:gd name="connsiteY14" fmla="*/ 286327 h 471055"/>
              <a:gd name="connsiteX15" fmla="*/ 480291 w 480291"/>
              <a:gd name="connsiteY15" fmla="*/ 240145 h 471055"/>
              <a:gd name="connsiteX16" fmla="*/ 452582 w 480291"/>
              <a:gd name="connsiteY16" fmla="*/ 101600 h 471055"/>
              <a:gd name="connsiteX17" fmla="*/ 434109 w 480291"/>
              <a:gd name="connsiteY17" fmla="*/ 64655 h 471055"/>
              <a:gd name="connsiteX18" fmla="*/ 397163 w 480291"/>
              <a:gd name="connsiteY18" fmla="*/ 27709 h 47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0291" h="471055">
                <a:moveTo>
                  <a:pt x="166254" y="0"/>
                </a:moveTo>
                <a:cubicBezTo>
                  <a:pt x="150860" y="9236"/>
                  <a:pt x="133583" y="15887"/>
                  <a:pt x="120073" y="27709"/>
                </a:cubicBezTo>
                <a:cubicBezTo>
                  <a:pt x="108488" y="37846"/>
                  <a:pt x="102382" y="52967"/>
                  <a:pt x="92363" y="64655"/>
                </a:cubicBezTo>
                <a:cubicBezTo>
                  <a:pt x="83862" y="74572"/>
                  <a:pt x="72491" y="81914"/>
                  <a:pt x="64654" y="92364"/>
                </a:cubicBezTo>
                <a:cubicBezTo>
                  <a:pt x="54606" y="105761"/>
                  <a:pt x="25994" y="156688"/>
                  <a:pt x="18473" y="175491"/>
                </a:cubicBezTo>
                <a:cubicBezTo>
                  <a:pt x="11241" y="193570"/>
                  <a:pt x="6158" y="212436"/>
                  <a:pt x="0" y="230909"/>
                </a:cubicBezTo>
                <a:cubicBezTo>
                  <a:pt x="3079" y="270933"/>
                  <a:pt x="528" y="311795"/>
                  <a:pt x="9236" y="350982"/>
                </a:cubicBezTo>
                <a:cubicBezTo>
                  <a:pt x="13130" y="368507"/>
                  <a:pt x="26987" y="382227"/>
                  <a:pt x="36945" y="397164"/>
                </a:cubicBezTo>
                <a:cubicBezTo>
                  <a:pt x="45484" y="409972"/>
                  <a:pt x="51454" y="426189"/>
                  <a:pt x="64654" y="434109"/>
                </a:cubicBezTo>
                <a:cubicBezTo>
                  <a:pt x="73742" y="439562"/>
                  <a:pt x="198155" y="469794"/>
                  <a:pt x="203200" y="471055"/>
                </a:cubicBezTo>
                <a:cubicBezTo>
                  <a:pt x="208099" y="470238"/>
                  <a:pt x="295584" y="456268"/>
                  <a:pt x="304800" y="452582"/>
                </a:cubicBezTo>
                <a:cubicBezTo>
                  <a:pt x="321468" y="445915"/>
                  <a:pt x="336222" y="435092"/>
                  <a:pt x="350982" y="424873"/>
                </a:cubicBezTo>
                <a:cubicBezTo>
                  <a:pt x="376296" y="407348"/>
                  <a:pt x="424873" y="369455"/>
                  <a:pt x="424873" y="369455"/>
                </a:cubicBezTo>
                <a:cubicBezTo>
                  <a:pt x="434109" y="350982"/>
                  <a:pt x="442552" y="332090"/>
                  <a:pt x="452582" y="314036"/>
                </a:cubicBezTo>
                <a:cubicBezTo>
                  <a:pt x="457973" y="304332"/>
                  <a:pt x="467156" y="296721"/>
                  <a:pt x="471054" y="286327"/>
                </a:cubicBezTo>
                <a:cubicBezTo>
                  <a:pt x="476566" y="271628"/>
                  <a:pt x="477212" y="255539"/>
                  <a:pt x="480291" y="240145"/>
                </a:cubicBezTo>
                <a:cubicBezTo>
                  <a:pt x="474965" y="208191"/>
                  <a:pt x="469828" y="141841"/>
                  <a:pt x="452582" y="101600"/>
                </a:cubicBezTo>
                <a:cubicBezTo>
                  <a:pt x="447158" y="88945"/>
                  <a:pt x="443070" y="75109"/>
                  <a:pt x="434109" y="64655"/>
                </a:cubicBezTo>
                <a:cubicBezTo>
                  <a:pt x="394700" y="18678"/>
                  <a:pt x="397163" y="55623"/>
                  <a:pt x="397163" y="27709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0825CD2-30F1-6449-D615-1A5F11C9CBBB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F9564888-61D4-30F6-B071-C7452D11E897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576058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3DE49D-8B13-0CC1-5A76-E9225E70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72BE8BC7-19E6-FC30-557B-228C4EF27F04}"/>
              </a:ext>
            </a:extLst>
          </p:cNvPr>
          <p:cNvSpPr/>
          <p:nvPr/>
        </p:nvSpPr>
        <p:spPr>
          <a:xfrm>
            <a:off x="4548941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0DDB1112-B400-8E02-FDE8-79156B8742CD}"/>
              </a:ext>
            </a:extLst>
          </p:cNvPr>
          <p:cNvCxnSpPr>
            <a:cxnSpLocks/>
          </p:cNvCxnSpPr>
          <p:nvPr/>
        </p:nvCxnSpPr>
        <p:spPr>
          <a:xfrm>
            <a:off x="3200399" y="3294820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D5CCFD-B3BF-B1C5-0DCD-E88CB2BE5D91}"/>
              </a:ext>
            </a:extLst>
          </p:cNvPr>
          <p:cNvSpPr/>
          <p:nvPr/>
        </p:nvSpPr>
        <p:spPr>
          <a:xfrm>
            <a:off x="3542884" y="2956484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4A79A91-9E79-F89D-4979-AE52B3DA3700}"/>
              </a:ext>
            </a:extLst>
          </p:cNvPr>
          <p:cNvCxnSpPr>
            <a:cxnSpLocks/>
          </p:cNvCxnSpPr>
          <p:nvPr/>
        </p:nvCxnSpPr>
        <p:spPr>
          <a:xfrm>
            <a:off x="2179781" y="3294819"/>
            <a:ext cx="286328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745B8F14-84FF-BF79-8264-A9A713514ED4}"/>
              </a:ext>
            </a:extLst>
          </p:cNvPr>
          <p:cNvSpPr/>
          <p:nvPr/>
        </p:nvSpPr>
        <p:spPr>
          <a:xfrm>
            <a:off x="2539998" y="2953073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FAD640-F7A4-7AAF-6DDF-1A1CED83BE61}"/>
              </a:ext>
            </a:extLst>
          </p:cNvPr>
          <p:cNvSpPr/>
          <p:nvPr/>
        </p:nvSpPr>
        <p:spPr>
          <a:xfrm>
            <a:off x="738910" y="2955637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9918878-C748-AD16-92E4-EA29DDC115D2}"/>
              </a:ext>
            </a:extLst>
          </p:cNvPr>
          <p:cNvSpPr/>
          <p:nvPr/>
        </p:nvSpPr>
        <p:spPr>
          <a:xfrm>
            <a:off x="5588713" y="2976679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5F2630-C9D9-4472-1EB3-6C748F4D8759}"/>
              </a:ext>
            </a:extLst>
          </p:cNvPr>
          <p:cNvSpPr/>
          <p:nvPr/>
        </p:nvSpPr>
        <p:spPr>
          <a:xfrm>
            <a:off x="6642976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7B1F7CC-B9BA-2A58-88AB-374A9761C2A1}"/>
              </a:ext>
            </a:extLst>
          </p:cNvPr>
          <p:cNvCxnSpPr>
            <a:cxnSpLocks/>
          </p:cNvCxnSpPr>
          <p:nvPr/>
        </p:nvCxnSpPr>
        <p:spPr>
          <a:xfrm>
            <a:off x="4209073" y="3318425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9895B16B-8F74-D2A6-428C-892EC4177990}"/>
              </a:ext>
            </a:extLst>
          </p:cNvPr>
          <p:cNvCxnSpPr>
            <a:cxnSpLocks/>
          </p:cNvCxnSpPr>
          <p:nvPr/>
        </p:nvCxnSpPr>
        <p:spPr>
          <a:xfrm>
            <a:off x="6263231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E322B7-BB25-DD70-65AA-A5F581938D05}"/>
              </a:ext>
            </a:extLst>
          </p:cNvPr>
          <p:cNvSpPr/>
          <p:nvPr/>
        </p:nvSpPr>
        <p:spPr>
          <a:xfrm>
            <a:off x="7697239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782FB960-AEAC-23C1-923E-B9E8C3232FCF}"/>
              </a:ext>
            </a:extLst>
          </p:cNvPr>
          <p:cNvCxnSpPr>
            <a:cxnSpLocks/>
          </p:cNvCxnSpPr>
          <p:nvPr/>
        </p:nvCxnSpPr>
        <p:spPr>
          <a:xfrm>
            <a:off x="7317494" y="3332783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D755D8E-626A-7744-2999-958FBD6D4AE7}"/>
              </a:ext>
            </a:extLst>
          </p:cNvPr>
          <p:cNvCxnSpPr>
            <a:cxnSpLocks/>
          </p:cNvCxnSpPr>
          <p:nvPr/>
        </p:nvCxnSpPr>
        <p:spPr>
          <a:xfrm>
            <a:off x="5200400" y="3328059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31F9AF63-32B7-BD35-B83B-36CC6BE3539D}"/>
              </a:ext>
            </a:extLst>
          </p:cNvPr>
          <p:cNvSpPr/>
          <p:nvPr/>
        </p:nvSpPr>
        <p:spPr>
          <a:xfrm>
            <a:off x="5209309" y="3519054"/>
            <a:ext cx="2336800" cy="480291"/>
          </a:xfrm>
          <a:custGeom>
            <a:avLst/>
            <a:gdLst>
              <a:gd name="connsiteX0" fmla="*/ 0 w 2336800"/>
              <a:gd name="connsiteY0" fmla="*/ 0 h 480291"/>
              <a:gd name="connsiteX1" fmla="*/ 46182 w 2336800"/>
              <a:gd name="connsiteY1" fmla="*/ 9237 h 480291"/>
              <a:gd name="connsiteX2" fmla="*/ 92364 w 2336800"/>
              <a:gd name="connsiteY2" fmla="*/ 55419 h 480291"/>
              <a:gd name="connsiteX3" fmla="*/ 129309 w 2336800"/>
              <a:gd name="connsiteY3" fmla="*/ 73891 h 480291"/>
              <a:gd name="connsiteX4" fmla="*/ 230909 w 2336800"/>
              <a:gd name="connsiteY4" fmla="*/ 203200 h 480291"/>
              <a:gd name="connsiteX5" fmla="*/ 314036 w 2336800"/>
              <a:gd name="connsiteY5" fmla="*/ 286328 h 480291"/>
              <a:gd name="connsiteX6" fmla="*/ 350982 w 2336800"/>
              <a:gd name="connsiteY6" fmla="*/ 323273 h 480291"/>
              <a:gd name="connsiteX7" fmla="*/ 424873 w 2336800"/>
              <a:gd name="connsiteY7" fmla="*/ 350982 h 480291"/>
              <a:gd name="connsiteX8" fmla="*/ 489527 w 2336800"/>
              <a:gd name="connsiteY8" fmla="*/ 378691 h 480291"/>
              <a:gd name="connsiteX9" fmla="*/ 572655 w 2336800"/>
              <a:gd name="connsiteY9" fmla="*/ 397164 h 480291"/>
              <a:gd name="connsiteX10" fmla="*/ 868218 w 2336800"/>
              <a:gd name="connsiteY10" fmla="*/ 452582 h 480291"/>
              <a:gd name="connsiteX11" fmla="*/ 1246909 w 2336800"/>
              <a:gd name="connsiteY11" fmla="*/ 480291 h 480291"/>
              <a:gd name="connsiteX12" fmla="*/ 1477818 w 2336800"/>
              <a:gd name="connsiteY12" fmla="*/ 461819 h 480291"/>
              <a:gd name="connsiteX13" fmla="*/ 1597891 w 2336800"/>
              <a:gd name="connsiteY13" fmla="*/ 443346 h 480291"/>
              <a:gd name="connsiteX14" fmla="*/ 1634836 w 2336800"/>
              <a:gd name="connsiteY14" fmla="*/ 415637 h 480291"/>
              <a:gd name="connsiteX15" fmla="*/ 1699491 w 2336800"/>
              <a:gd name="connsiteY15" fmla="*/ 397164 h 480291"/>
              <a:gd name="connsiteX16" fmla="*/ 1754909 w 2336800"/>
              <a:gd name="connsiteY16" fmla="*/ 378691 h 480291"/>
              <a:gd name="connsiteX17" fmla="*/ 1847273 w 2336800"/>
              <a:gd name="connsiteY17" fmla="*/ 332509 h 480291"/>
              <a:gd name="connsiteX18" fmla="*/ 1874982 w 2336800"/>
              <a:gd name="connsiteY18" fmla="*/ 314037 h 480291"/>
              <a:gd name="connsiteX19" fmla="*/ 1976582 w 2336800"/>
              <a:gd name="connsiteY19" fmla="*/ 286328 h 480291"/>
              <a:gd name="connsiteX20" fmla="*/ 2059709 w 2336800"/>
              <a:gd name="connsiteY20" fmla="*/ 240146 h 480291"/>
              <a:gd name="connsiteX21" fmla="*/ 2087418 w 2336800"/>
              <a:gd name="connsiteY21" fmla="*/ 221673 h 480291"/>
              <a:gd name="connsiteX22" fmla="*/ 2161309 w 2336800"/>
              <a:gd name="connsiteY22" fmla="*/ 175491 h 480291"/>
              <a:gd name="connsiteX23" fmla="*/ 2244436 w 2336800"/>
              <a:gd name="connsiteY23" fmla="*/ 120073 h 480291"/>
              <a:gd name="connsiteX24" fmla="*/ 2336800 w 2336800"/>
              <a:gd name="connsiteY24" fmla="*/ 83128 h 48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6800" h="480291">
                <a:moveTo>
                  <a:pt x="0" y="0"/>
                </a:moveTo>
                <a:cubicBezTo>
                  <a:pt x="15394" y="3079"/>
                  <a:pt x="32720" y="1160"/>
                  <a:pt x="46182" y="9237"/>
                </a:cubicBezTo>
                <a:cubicBezTo>
                  <a:pt x="64850" y="20438"/>
                  <a:pt x="75179" y="42053"/>
                  <a:pt x="92364" y="55419"/>
                </a:cubicBezTo>
                <a:cubicBezTo>
                  <a:pt x="103232" y="63872"/>
                  <a:pt x="116994" y="67734"/>
                  <a:pt x="129309" y="73891"/>
                </a:cubicBezTo>
                <a:cubicBezTo>
                  <a:pt x="172596" y="160465"/>
                  <a:pt x="142413" y="114704"/>
                  <a:pt x="230909" y="203200"/>
                </a:cubicBezTo>
                <a:lnTo>
                  <a:pt x="314036" y="286328"/>
                </a:lnTo>
                <a:cubicBezTo>
                  <a:pt x="326351" y="298643"/>
                  <a:pt x="334675" y="317158"/>
                  <a:pt x="350982" y="323273"/>
                </a:cubicBezTo>
                <a:cubicBezTo>
                  <a:pt x="375612" y="332509"/>
                  <a:pt x="400449" y="341212"/>
                  <a:pt x="424873" y="350982"/>
                </a:cubicBezTo>
                <a:cubicBezTo>
                  <a:pt x="446643" y="359690"/>
                  <a:pt x="467147" y="371697"/>
                  <a:pt x="489527" y="378691"/>
                </a:cubicBezTo>
                <a:cubicBezTo>
                  <a:pt x="516620" y="387158"/>
                  <a:pt x="545024" y="390663"/>
                  <a:pt x="572655" y="397164"/>
                </a:cubicBezTo>
                <a:cubicBezTo>
                  <a:pt x="693954" y="425705"/>
                  <a:pt x="696049" y="435365"/>
                  <a:pt x="868218" y="452582"/>
                </a:cubicBezTo>
                <a:cubicBezTo>
                  <a:pt x="1117352" y="477496"/>
                  <a:pt x="991132" y="468112"/>
                  <a:pt x="1246909" y="480291"/>
                </a:cubicBezTo>
                <a:lnTo>
                  <a:pt x="1477818" y="461819"/>
                </a:lnTo>
                <a:cubicBezTo>
                  <a:pt x="1560016" y="454566"/>
                  <a:pt x="1540065" y="457802"/>
                  <a:pt x="1597891" y="443346"/>
                </a:cubicBezTo>
                <a:cubicBezTo>
                  <a:pt x="1610206" y="434110"/>
                  <a:pt x="1620822" y="422007"/>
                  <a:pt x="1634836" y="415637"/>
                </a:cubicBezTo>
                <a:cubicBezTo>
                  <a:pt x="1655241" y="406362"/>
                  <a:pt x="1678068" y="403756"/>
                  <a:pt x="1699491" y="397164"/>
                </a:cubicBezTo>
                <a:cubicBezTo>
                  <a:pt x="1718102" y="391438"/>
                  <a:pt x="1737070" y="386496"/>
                  <a:pt x="1754909" y="378691"/>
                </a:cubicBezTo>
                <a:cubicBezTo>
                  <a:pt x="1786445" y="364894"/>
                  <a:pt x="1818632" y="351602"/>
                  <a:pt x="1847273" y="332509"/>
                </a:cubicBezTo>
                <a:cubicBezTo>
                  <a:pt x="1856509" y="326352"/>
                  <a:pt x="1864528" y="317770"/>
                  <a:pt x="1874982" y="314037"/>
                </a:cubicBezTo>
                <a:cubicBezTo>
                  <a:pt x="1908041" y="302231"/>
                  <a:pt x="1943280" y="297429"/>
                  <a:pt x="1976582" y="286328"/>
                </a:cubicBezTo>
                <a:cubicBezTo>
                  <a:pt x="1995482" y="280028"/>
                  <a:pt x="2046184" y="248599"/>
                  <a:pt x="2059709" y="240146"/>
                </a:cubicBezTo>
                <a:cubicBezTo>
                  <a:pt x="2069122" y="234263"/>
                  <a:pt x="2078005" y="227556"/>
                  <a:pt x="2087418" y="221673"/>
                </a:cubicBezTo>
                <a:cubicBezTo>
                  <a:pt x="2102081" y="212509"/>
                  <a:pt x="2144039" y="188924"/>
                  <a:pt x="2161309" y="175491"/>
                </a:cubicBezTo>
                <a:cubicBezTo>
                  <a:pt x="2281807" y="81769"/>
                  <a:pt x="2170593" y="153637"/>
                  <a:pt x="2244436" y="120073"/>
                </a:cubicBezTo>
                <a:cubicBezTo>
                  <a:pt x="2331775" y="80374"/>
                  <a:pt x="2289014" y="83128"/>
                  <a:pt x="2336800" y="83128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F2489AA-F310-B3FF-36A7-5752B966AA78}"/>
              </a:ext>
            </a:extLst>
          </p:cNvPr>
          <p:cNvSpPr/>
          <p:nvPr/>
        </p:nvSpPr>
        <p:spPr>
          <a:xfrm>
            <a:off x="8708033" y="2993611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7206BF5-B3DD-279F-E56D-51B45832A9A2}"/>
              </a:ext>
            </a:extLst>
          </p:cNvPr>
          <p:cNvCxnSpPr>
            <a:cxnSpLocks/>
          </p:cNvCxnSpPr>
          <p:nvPr/>
        </p:nvCxnSpPr>
        <p:spPr>
          <a:xfrm>
            <a:off x="8368165" y="3335357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BEFDCAC-0FF9-5AD5-A875-3FC1D43FE5B3}"/>
              </a:ext>
            </a:extLst>
          </p:cNvPr>
          <p:cNvSpPr/>
          <p:nvPr/>
        </p:nvSpPr>
        <p:spPr>
          <a:xfrm>
            <a:off x="9718851" y="2987058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BBEF5977-CECA-76CB-25FF-CB015BEB083D}"/>
              </a:ext>
            </a:extLst>
          </p:cNvPr>
          <p:cNvCxnSpPr>
            <a:cxnSpLocks/>
          </p:cNvCxnSpPr>
          <p:nvPr/>
        </p:nvCxnSpPr>
        <p:spPr>
          <a:xfrm>
            <a:off x="9378983" y="3328804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4C5BCD50-2A0B-488E-85D0-707D157BC952}"/>
              </a:ext>
            </a:extLst>
          </p:cNvPr>
          <p:cNvSpPr/>
          <p:nvPr/>
        </p:nvSpPr>
        <p:spPr>
          <a:xfrm>
            <a:off x="10723420" y="2983816"/>
            <a:ext cx="581891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DA3DE5D-D5A1-F6CA-B30C-E5112DB64A84}"/>
              </a:ext>
            </a:extLst>
          </p:cNvPr>
          <p:cNvCxnSpPr>
            <a:cxnSpLocks/>
          </p:cNvCxnSpPr>
          <p:nvPr/>
        </p:nvCxnSpPr>
        <p:spPr>
          <a:xfrm>
            <a:off x="10383552" y="3325562"/>
            <a:ext cx="289815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02B9A14-927D-99F9-6D15-426DCBC58CC0}"/>
              </a:ext>
            </a:extLst>
          </p:cNvPr>
          <p:cNvSpPr txBox="1"/>
          <p:nvPr/>
        </p:nvSpPr>
        <p:spPr>
          <a:xfrm>
            <a:off x="4104454" y="4541720"/>
            <a:ext cx="4553526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모든 재귀 호출이 제거되었다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30870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01EE5-3D3C-5AFA-89E0-EB9F8A8A6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0806CCEF-F8D2-7A4A-2544-54AA69AC9364}"/>
              </a:ext>
            </a:extLst>
          </p:cNvPr>
          <p:cNvSpPr/>
          <p:nvPr/>
        </p:nvSpPr>
        <p:spPr>
          <a:xfrm>
            <a:off x="5412509" y="3087254"/>
            <a:ext cx="1366982" cy="683491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712B9D-BE8F-C71F-1185-526F5FC44A65}"/>
              </a:ext>
            </a:extLst>
          </p:cNvPr>
          <p:cNvSpPr txBox="1"/>
          <p:nvPr/>
        </p:nvSpPr>
        <p:spPr>
          <a:xfrm>
            <a:off x="3029528" y="4504775"/>
            <a:ext cx="6810707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선형적인 진행이므로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main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에 다 통합할 수 있다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953380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43785E-CBEC-F441-D493-F07C3D18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58" y="351292"/>
            <a:ext cx="5410955" cy="5896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C0AAFC-920B-17FF-E023-1B62671D619F}"/>
              </a:ext>
            </a:extLst>
          </p:cNvPr>
          <p:cNvSpPr txBox="1"/>
          <p:nvPr/>
        </p:nvSpPr>
        <p:spPr>
          <a:xfrm>
            <a:off x="6363855" y="5058957"/>
            <a:ext cx="248458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훨씬 깔끔해졌다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!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C4EED0-2F9F-3AD9-3883-E0590E095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06" y="351292"/>
            <a:ext cx="3801005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655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A38B2-AB3D-1DC5-4135-BD4FF4C1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9E8D0-6906-AC17-005C-E2E2AC8BD1E6}"/>
              </a:ext>
            </a:extLst>
          </p:cNvPr>
          <p:cNvSpPr txBox="1"/>
          <p:nvPr/>
        </p:nvSpPr>
        <p:spPr>
          <a:xfrm>
            <a:off x="1062180" y="4636655"/>
            <a:ext cx="687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D2D2D2"/>
                </a:solidFill>
              </a:rPr>
              <a:t>3. </a:t>
            </a:r>
            <a:r>
              <a:rPr lang="ko-KR" altLang="en-US" sz="4400">
                <a:solidFill>
                  <a:srgbClr val="D2D2D2"/>
                </a:solidFill>
              </a:rPr>
              <a:t>코드 실행해보기</a:t>
            </a:r>
          </a:p>
        </p:txBody>
      </p:sp>
    </p:spTree>
    <p:extLst>
      <p:ext uri="{BB962C8B-B14F-4D97-AF65-F5344CB8AC3E}">
        <p14:creationId xmlns:p14="http://schemas.microsoft.com/office/powerpoint/2010/main" val="3798687087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43876-B13E-8029-80E8-55B57B8AE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B226754-202E-ACB5-60A5-700AAFF5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77" y="2244946"/>
            <a:ext cx="2648320" cy="362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B0F7B22-DF32-2430-4A1A-ED4B4CE3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877" y="3145063"/>
            <a:ext cx="2934110" cy="362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8CB4BC2-9647-E868-3355-7E33C6BC8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877" y="4045180"/>
            <a:ext cx="301032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A66C70-CF12-7FA7-ED6D-E9C043B4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10" y="2943157"/>
            <a:ext cx="11588780" cy="9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0626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3CDC34-7667-CC3B-BE15-EE33383DD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7F71387-20A3-4D3E-57E8-E5995672D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606" y="2206840"/>
            <a:ext cx="2819794" cy="43821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09C241B-A9E5-D98E-674F-49188BA54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06" y="3145744"/>
            <a:ext cx="3162742" cy="381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74121-B07D-7D3C-4EA1-F8080BF8F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606" y="4102338"/>
            <a:ext cx="3162742" cy="362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A8B19F96-2840-A709-9FCC-FA4B3A066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877" y="2244946"/>
            <a:ext cx="2648320" cy="362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71A3F77-5A3A-C87E-8D6E-3AD72EF52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877" y="3145063"/>
            <a:ext cx="2934110" cy="362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AE74873-0667-6798-BF16-DA0545EE63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877" y="4045180"/>
            <a:ext cx="3010320" cy="47631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7D275F28-EB46-0282-AD0B-E1681D35B8C5}"/>
              </a:ext>
            </a:extLst>
          </p:cNvPr>
          <p:cNvCxnSpPr>
            <a:cxnSpLocks/>
          </p:cNvCxnSpPr>
          <p:nvPr/>
        </p:nvCxnSpPr>
        <p:spPr>
          <a:xfrm>
            <a:off x="5500253" y="2415311"/>
            <a:ext cx="7875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109EAD8-EDFA-B1B8-A40B-A5763515AC8F}"/>
              </a:ext>
            </a:extLst>
          </p:cNvPr>
          <p:cNvCxnSpPr>
            <a:cxnSpLocks/>
          </p:cNvCxnSpPr>
          <p:nvPr/>
        </p:nvCxnSpPr>
        <p:spPr>
          <a:xfrm>
            <a:off x="5500253" y="3306620"/>
            <a:ext cx="7875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EDD0D14-033A-C475-548E-DF0AF9189C56}"/>
              </a:ext>
            </a:extLst>
          </p:cNvPr>
          <p:cNvCxnSpPr>
            <a:cxnSpLocks/>
          </p:cNvCxnSpPr>
          <p:nvPr/>
        </p:nvCxnSpPr>
        <p:spPr>
          <a:xfrm>
            <a:off x="5500253" y="4239493"/>
            <a:ext cx="78753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35546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5EDCEFC-A09E-2A7D-1F3A-DE96FADA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34" t="-2268" r="7130" b="2888"/>
          <a:stretch/>
        </p:blipFill>
        <p:spPr>
          <a:xfrm>
            <a:off x="5056908" y="2757054"/>
            <a:ext cx="2078183" cy="37869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F2ABB70-6F2E-95B0-0DB5-4897A28BA9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38" r="1706" b="620"/>
          <a:stretch/>
        </p:blipFill>
        <p:spPr>
          <a:xfrm>
            <a:off x="2969490" y="3643746"/>
            <a:ext cx="6253018" cy="37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978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65C3D78-E129-D7CD-63F7-750472ED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71" r="3002"/>
          <a:stretch/>
        </p:blipFill>
        <p:spPr>
          <a:xfrm>
            <a:off x="4077228" y="3238473"/>
            <a:ext cx="4037544" cy="3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468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A7F12C-3429-14A4-BF3E-71601E71E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70"/>
          <a:stretch/>
        </p:blipFill>
        <p:spPr>
          <a:xfrm>
            <a:off x="2304780" y="842601"/>
            <a:ext cx="7582439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85418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C6EF4E-92F1-3028-A4D2-83D450B8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3"/>
          <a:stretch/>
        </p:blipFill>
        <p:spPr>
          <a:xfrm>
            <a:off x="2299904" y="852536"/>
            <a:ext cx="7592192" cy="5152928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B5786FF4-F084-1AFD-B5A4-5F707D3AB30B}"/>
              </a:ext>
            </a:extLst>
          </p:cNvPr>
          <p:cNvCxnSpPr>
            <a:cxnSpLocks/>
          </p:cNvCxnSpPr>
          <p:nvPr/>
        </p:nvCxnSpPr>
        <p:spPr>
          <a:xfrm flipH="1" flipV="1">
            <a:off x="4948516" y="2378365"/>
            <a:ext cx="380867" cy="484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869438-73EB-4699-A1A8-D5E5E14609D2}"/>
              </a:ext>
            </a:extLst>
          </p:cNvPr>
          <p:cNvSpPr txBox="1"/>
          <p:nvPr/>
        </p:nvSpPr>
        <p:spPr>
          <a:xfrm>
            <a:off x="5329383" y="2913789"/>
            <a:ext cx="248458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마법의 열쇠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: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911092221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DA1FF-86B5-0B69-6DEF-137491F8E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823B732-F28B-B344-EA3D-3F17D91FFC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3"/>
          <a:stretch/>
        </p:blipFill>
        <p:spPr>
          <a:xfrm>
            <a:off x="2299904" y="852536"/>
            <a:ext cx="7592192" cy="515292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6812E63-3514-2908-1D1F-C56C78DE485B}"/>
              </a:ext>
            </a:extLst>
          </p:cNvPr>
          <p:cNvSpPr/>
          <p:nvPr/>
        </p:nvSpPr>
        <p:spPr>
          <a:xfrm>
            <a:off x="2498440" y="2016009"/>
            <a:ext cx="3006431" cy="579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E5F95-D52B-6D7B-BBAB-2B956C3FFF01}"/>
              </a:ext>
            </a:extLst>
          </p:cNvPr>
          <p:cNvSpPr txBox="1"/>
          <p:nvPr/>
        </p:nvSpPr>
        <p:spPr>
          <a:xfrm>
            <a:off x="5597238" y="2687782"/>
            <a:ext cx="4867562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조건문이 참일 때부터 살펴보자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1426197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DD0E8D97-8387-5B2F-D3C7-6D76B0044A3E}"/>
              </a:ext>
            </a:extLst>
          </p:cNvPr>
          <p:cNvSpPr/>
          <p:nvPr/>
        </p:nvSpPr>
        <p:spPr>
          <a:xfrm>
            <a:off x="4699279" y="1588655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9C14B7F-0147-10DB-2276-B749FF7D6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18509"/>
              </p:ext>
            </p:extLst>
          </p:nvPr>
        </p:nvGraphicFramePr>
        <p:xfrm>
          <a:off x="435345" y="387157"/>
          <a:ext cx="113213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</a:tbl>
          </a:graphicData>
        </a:graphic>
      </p:graphicFrame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41FBC8C-5AF2-B7C6-4D36-98DB0B7BF7B6}"/>
              </a:ext>
            </a:extLst>
          </p:cNvPr>
          <p:cNvCxnSpPr>
            <a:cxnSpLocks/>
          </p:cNvCxnSpPr>
          <p:nvPr/>
        </p:nvCxnSpPr>
        <p:spPr>
          <a:xfrm flipV="1">
            <a:off x="4921459" y="1311563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4505E09D-0A46-00B7-0F15-B34F0FD5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97446-A06A-72EE-5752-F768413AF36F}"/>
              </a:ext>
            </a:extLst>
          </p:cNvPr>
          <p:cNvSpPr txBox="1"/>
          <p:nvPr/>
        </p:nvSpPr>
        <p:spPr>
          <a:xfrm>
            <a:off x="352218" y="1164397"/>
            <a:ext cx="3434691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unsigned char l[]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48403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74A128-5001-8BE5-6FCA-73F7AD090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E7A110D8-AD69-28F7-D360-98E8B2D6C509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36DAAB7A-45DA-FC29-F649-815E14958C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67513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9EEF814-CB7C-BFA8-A7E2-81FE7C115A2C}"/>
              </a:ext>
            </a:extLst>
          </p:cNvPr>
          <p:cNvCxnSpPr>
            <a:cxnSpLocks/>
          </p:cNvCxnSpPr>
          <p:nvPr/>
        </p:nvCxnSpPr>
        <p:spPr>
          <a:xfrm flipV="1">
            <a:off x="4921459" y="150552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0E00C11D-82DE-38E5-0B14-0734F0BD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F1478-94A4-E03F-6689-39CA41A239D5}"/>
              </a:ext>
            </a:extLst>
          </p:cNvPr>
          <p:cNvSpPr txBox="1"/>
          <p:nvPr/>
        </p:nvSpPr>
        <p:spPr>
          <a:xfrm>
            <a:off x="389163" y="1579417"/>
            <a:ext cx="3434691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각 문자의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ascii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코드 값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0745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7FDA8-01C2-78E8-0E14-E19D0E262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E8CE5A8-BB09-EC2A-E732-CFE8D38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293C6C7-D586-ADC4-A891-E89C6B00400F}"/>
              </a:ext>
            </a:extLst>
          </p:cNvPr>
          <p:cNvSpPr/>
          <p:nvPr/>
        </p:nvSpPr>
        <p:spPr>
          <a:xfrm>
            <a:off x="3089569" y="3032009"/>
            <a:ext cx="2285995" cy="717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600CF41-D8AF-A4B2-A628-3B0470528BB7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07BDEB6-A558-9633-E76A-923713A21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81484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27BD8E7-A6ED-75FB-8B9A-AC6E30281509}"/>
              </a:ext>
            </a:extLst>
          </p:cNvPr>
          <p:cNvCxnSpPr>
            <a:cxnSpLocks/>
          </p:cNvCxnSpPr>
          <p:nvPr/>
        </p:nvCxnSpPr>
        <p:spPr>
          <a:xfrm flipV="1">
            <a:off x="4921459" y="150552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F56F0E6-A935-8D52-2AD2-87299C647E76}"/>
              </a:ext>
            </a:extLst>
          </p:cNvPr>
          <p:cNvSpPr/>
          <p:nvPr/>
        </p:nvSpPr>
        <p:spPr>
          <a:xfrm>
            <a:off x="424874" y="385791"/>
            <a:ext cx="3131126" cy="7410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20DF70F7-2AA6-855C-4A51-BDCB962835B6}"/>
              </a:ext>
            </a:extLst>
          </p:cNvPr>
          <p:cNvCxnSpPr>
            <a:cxnSpLocks/>
          </p:cNvCxnSpPr>
          <p:nvPr/>
        </p:nvCxnSpPr>
        <p:spPr>
          <a:xfrm flipH="1" flipV="1">
            <a:off x="2068945" y="1191491"/>
            <a:ext cx="1739532" cy="18059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035759-6756-EA95-15F3-5C351E43D877}"/>
              </a:ext>
            </a:extLst>
          </p:cNvPr>
          <p:cNvSpPr txBox="1"/>
          <p:nvPr/>
        </p:nvSpPr>
        <p:spPr>
          <a:xfrm>
            <a:off x="3817714" y="2415462"/>
            <a:ext cx="6028250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while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문 안에서 출력하게 되는 문자의 목록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18084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BD72E-246D-9F0F-BEE3-A83FD278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6821A22-32E6-5133-B256-725AFAA99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AF6AA-55EB-586C-160E-D096AC79AD62}"/>
              </a:ext>
            </a:extLst>
          </p:cNvPr>
          <p:cNvSpPr/>
          <p:nvPr/>
        </p:nvSpPr>
        <p:spPr>
          <a:xfrm>
            <a:off x="3098806" y="3013536"/>
            <a:ext cx="2285995" cy="7179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6ABCA80-0DBD-1EE7-46F9-E06D2042A92D}"/>
              </a:ext>
            </a:extLst>
          </p:cNvPr>
          <p:cNvCxnSpPr>
            <a:cxnSpLocks/>
          </p:cNvCxnSpPr>
          <p:nvPr/>
        </p:nvCxnSpPr>
        <p:spPr>
          <a:xfrm flipH="1">
            <a:off x="2503055" y="3639127"/>
            <a:ext cx="471054" cy="140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C0EC7D-FBAE-5684-998F-25585BFF25DE}"/>
              </a:ext>
            </a:extLst>
          </p:cNvPr>
          <p:cNvSpPr/>
          <p:nvPr/>
        </p:nvSpPr>
        <p:spPr>
          <a:xfrm>
            <a:off x="891313" y="3558481"/>
            <a:ext cx="1547087" cy="440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9E05A3-9700-696E-9B74-5FD572F59A30}"/>
              </a:ext>
            </a:extLst>
          </p:cNvPr>
          <p:cNvSpPr/>
          <p:nvPr/>
        </p:nvSpPr>
        <p:spPr>
          <a:xfrm>
            <a:off x="6249697" y="3709468"/>
            <a:ext cx="4889357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을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8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로 나눈 나머지는 변하지 않음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F51E924-0EBA-EE00-89CD-8C4E5055D4FE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630D6444-9A0A-819B-8662-ED1924539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45557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C8318992-152D-125F-2A33-A2BB2F7EB352}"/>
              </a:ext>
            </a:extLst>
          </p:cNvPr>
          <p:cNvCxnSpPr>
            <a:cxnSpLocks/>
          </p:cNvCxnSpPr>
          <p:nvPr/>
        </p:nvCxnSpPr>
        <p:spPr>
          <a:xfrm flipV="1">
            <a:off x="4921459" y="150552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415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C1C663-2510-973A-2A59-585409BF4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6ED7FB8-B70D-143B-8A63-8C92A012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88"/>
          <a:stretch/>
        </p:blipFill>
        <p:spPr>
          <a:xfrm>
            <a:off x="3576558" y="3128920"/>
            <a:ext cx="5038883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10468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93F637-4A85-CFAB-C7F2-06F8733D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0AC6152-FF57-2B74-AF0C-75B6C4CC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6F0EB74-A0FD-4580-31DF-93982E57D9F0}"/>
              </a:ext>
            </a:extLst>
          </p:cNvPr>
          <p:cNvSpPr/>
          <p:nvPr/>
        </p:nvSpPr>
        <p:spPr>
          <a:xfrm>
            <a:off x="2055094" y="5100955"/>
            <a:ext cx="1427015" cy="403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995E49F-66DA-E500-0CBB-DF8A29653EA1}"/>
              </a:ext>
            </a:extLst>
          </p:cNvPr>
          <p:cNvSpPr/>
          <p:nvPr/>
        </p:nvSpPr>
        <p:spPr>
          <a:xfrm>
            <a:off x="3765115" y="5218171"/>
            <a:ext cx="595153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*r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아닌 동안 계속 동작하는데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...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D1A06D9-DFF3-0C49-4787-4CFF1D61B458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4226B73E-CC21-21C4-12B6-6D7AD4941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945557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44D348DF-6E28-E358-474A-887F2ACEAEA3}"/>
              </a:ext>
            </a:extLst>
          </p:cNvPr>
          <p:cNvCxnSpPr>
            <a:cxnSpLocks/>
          </p:cNvCxnSpPr>
          <p:nvPr/>
        </p:nvCxnSpPr>
        <p:spPr>
          <a:xfrm flipV="1">
            <a:off x="4921459" y="150552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866956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E04705-1AB6-CE92-99B0-C71090E04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6ADFFF2-D0B7-0227-7132-526EA4E8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27C1231-6F8B-0514-3594-6B8BC756E6F2}"/>
              </a:ext>
            </a:extLst>
          </p:cNvPr>
          <p:cNvSpPr/>
          <p:nvPr/>
        </p:nvSpPr>
        <p:spPr>
          <a:xfrm>
            <a:off x="900551" y="3946408"/>
            <a:ext cx="4475014" cy="1152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EEACBB3-BAE0-FB57-C4B7-A95D7B924363}"/>
              </a:ext>
            </a:extLst>
          </p:cNvPr>
          <p:cNvSpPr/>
          <p:nvPr/>
        </p:nvSpPr>
        <p:spPr>
          <a:xfrm>
            <a:off x="5593916" y="4234962"/>
            <a:ext cx="5406593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32~39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범위가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"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방지턱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"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되어주고 있음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16CC311-6224-79B4-D935-42D0B5F3047F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D12ACD7-2436-A55F-48A7-83619CB8C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87123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5A68B290-FB45-6EAF-8098-0DBC72516BB3}"/>
              </a:ext>
            </a:extLst>
          </p:cNvPr>
          <p:cNvCxnSpPr>
            <a:cxnSpLocks/>
          </p:cNvCxnSpPr>
          <p:nvPr/>
        </p:nvCxnSpPr>
        <p:spPr>
          <a:xfrm flipV="1">
            <a:off x="4921459" y="150552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77760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0D6578-5A72-F628-881E-369AE94E6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68DBAA0-FFA2-8E01-564F-15F46F75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9EEDB7D0-03E6-4A95-41A5-B6536F85707C}"/>
              </a:ext>
            </a:extLst>
          </p:cNvPr>
          <p:cNvCxnSpPr>
            <a:cxnSpLocks/>
          </p:cNvCxnSpPr>
          <p:nvPr/>
        </p:nvCxnSpPr>
        <p:spPr>
          <a:xfrm>
            <a:off x="5200073" y="1967346"/>
            <a:ext cx="636385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CA6768-72EB-49CB-EA1B-8604A0CCE8E5}"/>
              </a:ext>
            </a:extLst>
          </p:cNvPr>
          <p:cNvSpPr/>
          <p:nvPr/>
        </p:nvSpPr>
        <p:spPr>
          <a:xfrm>
            <a:off x="4737240" y="166850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7E29F47-3374-8AC0-6704-15331A69F1EA}"/>
              </a:ext>
            </a:extLst>
          </p:cNvPr>
          <p:cNvSpPr/>
          <p:nvPr/>
        </p:nvSpPr>
        <p:spPr>
          <a:xfrm>
            <a:off x="5339125" y="2096744"/>
            <a:ext cx="6566547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즉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,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l[28]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에 도달할 때까지 루프는 반복됨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3DB3336-7B98-4A1D-6C3D-ADE53B517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66388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774383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A37E6-3FCC-8860-582B-0D6508AB5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AC1D7A5-0E39-0207-E7AE-61DC537B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27722"/>
              </p:ext>
            </p:extLst>
          </p:nvPr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( l[i] / 8 ) - 4</a:t>
                      </a:r>
                      <a:endParaRPr lang="ko-KR" altLang="en-US" sz="18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en-US" altLang="ko-KR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l[i] % 8</a:t>
                      </a:r>
                      <a:endParaRPr lang="ko-KR" altLang="en-US" sz="18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66BBC64-FD0B-BF8D-0A16-315F6D20C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28025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6F1FE-F087-D95A-4941-962D433D3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2F116322-B53D-2F75-4749-413896B09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099932"/>
              </p:ext>
            </p:extLst>
          </p:nvPr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627B85A1-2149-45BE-9C68-0BE8C3AF4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92379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FD5993-6F83-7FE1-D6B7-8C20E8F9D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734C6CB-2043-D80A-8CB5-FA30E506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C9E0144-6B75-5F7A-11DC-31FF4F75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2138"/>
              </p:ext>
            </p:extLst>
          </p:nvPr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804F6BD-8DB4-92BC-82AC-8840D1DA6D03}"/>
              </a:ext>
            </a:extLst>
          </p:cNvPr>
          <p:cNvSpPr/>
          <p:nvPr/>
        </p:nvSpPr>
        <p:spPr>
          <a:xfrm>
            <a:off x="4728003" y="2472065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37E17FA5-E49E-4168-0697-90B7FCEB81A3}"/>
              </a:ext>
            </a:extLst>
          </p:cNvPr>
          <p:cNvCxnSpPr>
            <a:cxnSpLocks/>
          </p:cNvCxnSpPr>
          <p:nvPr/>
        </p:nvCxnSpPr>
        <p:spPr>
          <a:xfrm flipV="1">
            <a:off x="4912222" y="2309090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12608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5189E-83CD-9ED6-125C-F5550E5A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B1F728C-FF4B-E617-319D-451DEBB7116F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B4A9D250-4C23-CFA2-2C70-11951991D50E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08E7D8A-625F-6C9E-1D24-2420C606BFA9}"/>
              </a:ext>
            </a:extLst>
          </p:cNvPr>
          <p:cNvSpPr/>
          <p:nvPr/>
        </p:nvSpPr>
        <p:spPr>
          <a:xfrm>
            <a:off x="4715168" y="1498773"/>
            <a:ext cx="2350650" cy="736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66137B3-DE5B-B107-97ED-9A38A309ED65}"/>
              </a:ext>
            </a:extLst>
          </p:cNvPr>
          <p:cNvSpPr/>
          <p:nvPr/>
        </p:nvSpPr>
        <p:spPr>
          <a:xfrm>
            <a:off x="7083276" y="2490538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6D168EF-3316-D37F-2345-0BF4A0E0128F}"/>
              </a:ext>
            </a:extLst>
          </p:cNvPr>
          <p:cNvCxnSpPr>
            <a:cxnSpLocks/>
          </p:cNvCxnSpPr>
          <p:nvPr/>
        </p:nvCxnSpPr>
        <p:spPr>
          <a:xfrm flipV="1">
            <a:off x="7267495" y="2327563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7EA76B4F-596D-3BB9-6E5A-34DCD897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0714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B34BD8-6751-2088-8EB8-42DED07A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ACD3F0B-A555-C0A1-230B-C675DCD29860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BD5E49B7-5183-F447-E35B-E319A7F1DDFE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8296733-9E06-C545-9E90-752003EC5914}"/>
              </a:ext>
            </a:extLst>
          </p:cNvPr>
          <p:cNvSpPr/>
          <p:nvPr/>
        </p:nvSpPr>
        <p:spPr>
          <a:xfrm>
            <a:off x="7061204" y="1508009"/>
            <a:ext cx="2341414" cy="736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D74EE85-DE5B-351D-AEE0-3F223822004D}"/>
              </a:ext>
            </a:extLst>
          </p:cNvPr>
          <p:cNvSpPr/>
          <p:nvPr/>
        </p:nvSpPr>
        <p:spPr>
          <a:xfrm>
            <a:off x="9429312" y="2490538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894600D-858F-9B51-BE3A-F69B23F8EF96}"/>
              </a:ext>
            </a:extLst>
          </p:cNvPr>
          <p:cNvCxnSpPr>
            <a:cxnSpLocks/>
          </p:cNvCxnSpPr>
          <p:nvPr/>
        </p:nvCxnSpPr>
        <p:spPr>
          <a:xfrm flipV="1">
            <a:off x="9613531" y="2327563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FAD0A73-0E92-EF48-C68A-18354DB28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2241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D9B6A1-CCBA-C0BA-3644-9D71A7546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7827760-1C91-A106-96CC-BB23C20EC012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D9FBF05D-6496-01ED-0D15-5AC987AF5080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EA2A3E5-8D77-7ABE-0257-70CFA2E738A1}"/>
              </a:ext>
            </a:extLst>
          </p:cNvPr>
          <p:cNvSpPr/>
          <p:nvPr/>
        </p:nvSpPr>
        <p:spPr>
          <a:xfrm>
            <a:off x="9415241" y="1504929"/>
            <a:ext cx="1954723" cy="736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3A0036D-7E86-14DA-9329-747C7A41E3D4}"/>
              </a:ext>
            </a:extLst>
          </p:cNvPr>
          <p:cNvSpPr/>
          <p:nvPr/>
        </p:nvSpPr>
        <p:spPr>
          <a:xfrm>
            <a:off x="11387421" y="2499774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80B081A2-8BC1-A95E-9983-DD000FA0EA97}"/>
              </a:ext>
            </a:extLst>
          </p:cNvPr>
          <p:cNvCxnSpPr>
            <a:cxnSpLocks/>
          </p:cNvCxnSpPr>
          <p:nvPr/>
        </p:nvCxnSpPr>
        <p:spPr>
          <a:xfrm flipV="1">
            <a:off x="11571640" y="2336799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4571E9D4-D618-F60A-1758-6F05CC24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116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053FBC-BFBE-F632-75FB-4E06F3EE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162"/>
          <a:stretch/>
        </p:blipFill>
        <p:spPr>
          <a:xfrm>
            <a:off x="4904330" y="3228947"/>
            <a:ext cx="2383340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12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50EA0-06B7-CC54-A37A-4FF7D65AE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4BFEF49-5E3D-EDBE-0797-ADB57868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88"/>
          <a:stretch/>
        </p:blipFill>
        <p:spPr>
          <a:xfrm>
            <a:off x="3576558" y="3128920"/>
            <a:ext cx="5038883" cy="600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678508-F2B3-0138-CB5F-A5840B392759}"/>
              </a:ext>
            </a:extLst>
          </p:cNvPr>
          <p:cNvSpPr txBox="1"/>
          <p:nvPr/>
        </p:nvSpPr>
        <p:spPr>
          <a:xfrm>
            <a:off x="4507343" y="1697028"/>
            <a:ext cx="3999348" cy="58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는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어떤 함수에 대한 </a:t>
            </a:r>
            <a:r>
              <a:rPr lang="ko-KR" altLang="en-US" sz="2400" u="sng">
                <a:solidFill>
                  <a:schemeClr val="bg1">
                    <a:lumMod val="85000"/>
                  </a:schemeClr>
                </a:solidFill>
              </a:rPr>
              <a:t>포인터</a:t>
            </a:r>
            <a:endParaRPr lang="ko-KR" altLang="en-US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7B973-183A-688D-44BE-077869AD2A75}"/>
              </a:ext>
            </a:extLst>
          </p:cNvPr>
          <p:cNvSpPr txBox="1"/>
          <p:nvPr/>
        </p:nvSpPr>
        <p:spPr>
          <a:xfrm>
            <a:off x="7282871" y="4578824"/>
            <a:ext cx="3332120" cy="113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 함수는 임의의 개수의 인자를 받음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DF0F817-7DA4-F6D7-5231-0B05B8885E7E}"/>
              </a:ext>
            </a:extLst>
          </p:cNvPr>
          <p:cNvCxnSpPr>
            <a:cxnSpLocks/>
          </p:cNvCxnSpPr>
          <p:nvPr/>
        </p:nvCxnSpPr>
        <p:spPr>
          <a:xfrm flipH="1" flipV="1">
            <a:off x="8026400" y="3805382"/>
            <a:ext cx="221673" cy="773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8E35D3-3490-BD2D-C66B-E20455915001}"/>
              </a:ext>
            </a:extLst>
          </p:cNvPr>
          <p:cNvSpPr txBox="1"/>
          <p:nvPr/>
        </p:nvSpPr>
        <p:spPr>
          <a:xfrm>
            <a:off x="3512126" y="4288199"/>
            <a:ext cx="3652984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 함수는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int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를 반환함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B3D9BD1-E206-27DE-529C-F7401BA61AC0}"/>
              </a:ext>
            </a:extLst>
          </p:cNvPr>
          <p:cNvCxnSpPr>
            <a:cxnSpLocks/>
          </p:cNvCxnSpPr>
          <p:nvPr/>
        </p:nvCxnSpPr>
        <p:spPr>
          <a:xfrm flipV="1">
            <a:off x="5634182" y="3729079"/>
            <a:ext cx="240145" cy="5591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DF608FB-C55D-DCF7-4BBE-C9EE089A4711}"/>
              </a:ext>
            </a:extLst>
          </p:cNvPr>
          <p:cNvCxnSpPr>
            <a:cxnSpLocks/>
          </p:cNvCxnSpPr>
          <p:nvPr/>
        </p:nvCxnSpPr>
        <p:spPr>
          <a:xfrm flipH="1">
            <a:off x="7130473" y="2318327"/>
            <a:ext cx="406400" cy="8682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381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69976E4-8A2E-6BDE-5D75-5F1CB936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6"/>
          <a:stretch/>
        </p:blipFill>
        <p:spPr>
          <a:xfrm>
            <a:off x="4640122" y="3248000"/>
            <a:ext cx="2911756" cy="3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394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EFC54-7C77-7356-1CDF-DD70FD4B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494D043-51F5-EDFF-4DDE-30DB08434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044970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38E9511E-44AC-450A-5D2B-FC1E8AB8E101}"/>
              </a:ext>
            </a:extLst>
          </p:cNvPr>
          <p:cNvSpPr/>
          <p:nvPr/>
        </p:nvSpPr>
        <p:spPr>
          <a:xfrm>
            <a:off x="10579023" y="396565"/>
            <a:ext cx="384541" cy="109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115AA9B-23C0-15EB-29DE-1D513EFBB819}"/>
              </a:ext>
            </a:extLst>
          </p:cNvPr>
          <p:cNvSpPr/>
          <p:nvPr/>
        </p:nvSpPr>
        <p:spPr>
          <a:xfrm>
            <a:off x="11387421" y="179781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653CAE0-5E60-CE47-D212-B1700EA7B1D2}"/>
              </a:ext>
            </a:extLst>
          </p:cNvPr>
          <p:cNvCxnSpPr>
            <a:cxnSpLocks/>
          </p:cNvCxnSpPr>
          <p:nvPr/>
        </p:nvCxnSpPr>
        <p:spPr>
          <a:xfrm flipV="1">
            <a:off x="11571640" y="1602509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94F8F792-EC0C-F9BC-BD9A-C1FDA9F5DB78}"/>
              </a:ext>
            </a:extLst>
          </p:cNvPr>
          <p:cNvSpPr/>
          <p:nvPr/>
        </p:nvSpPr>
        <p:spPr>
          <a:xfrm>
            <a:off x="10160000" y="1857847"/>
            <a:ext cx="1242290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r-2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2B7B0885-5B61-2B42-A0DE-8FD9A5C19012}"/>
              </a:ext>
            </a:extLst>
          </p:cNvPr>
          <p:cNvCxnSpPr>
            <a:cxnSpLocks/>
          </p:cNvCxnSpPr>
          <p:nvPr/>
        </p:nvCxnSpPr>
        <p:spPr>
          <a:xfrm flipV="1">
            <a:off x="10772695" y="1602509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04B6E5F0-052A-2DA6-C57E-CFBB112AD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5855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C30DC4-8163-5CB9-4EC3-CA1905F72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5CD7473-22EA-9A4E-EB28-D80C78A46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31798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!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$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"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&amp;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%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%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"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&amp;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!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#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#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"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&amp;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B4E429DF-38E6-B9B2-EB34-11BB59A1DC8D}"/>
              </a:ext>
            </a:extLst>
          </p:cNvPr>
          <p:cNvSpPr/>
          <p:nvPr/>
        </p:nvSpPr>
        <p:spPr>
          <a:xfrm>
            <a:off x="10579023" y="396565"/>
            <a:ext cx="384541" cy="109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7706D7B-1DF0-D1D1-E8AB-24CBE8742865}"/>
              </a:ext>
            </a:extLst>
          </p:cNvPr>
          <p:cNvSpPr/>
          <p:nvPr/>
        </p:nvSpPr>
        <p:spPr>
          <a:xfrm>
            <a:off x="11387421" y="179781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E47BC4D-30B2-25B3-4724-AE40E3E1924E}"/>
              </a:ext>
            </a:extLst>
          </p:cNvPr>
          <p:cNvCxnSpPr>
            <a:cxnSpLocks/>
          </p:cNvCxnSpPr>
          <p:nvPr/>
        </p:nvCxnSpPr>
        <p:spPr>
          <a:xfrm flipV="1">
            <a:off x="11571640" y="1602509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000257-CC84-A88D-9761-D8603F4584A6}"/>
              </a:ext>
            </a:extLst>
          </p:cNvPr>
          <p:cNvSpPr/>
          <p:nvPr/>
        </p:nvSpPr>
        <p:spPr>
          <a:xfrm>
            <a:off x="10160000" y="1857847"/>
            <a:ext cx="1242290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r-2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8FB16C4-51E3-B673-A787-90BF403BEA9D}"/>
              </a:ext>
            </a:extLst>
          </p:cNvPr>
          <p:cNvCxnSpPr>
            <a:cxnSpLocks/>
          </p:cNvCxnSpPr>
          <p:nvPr/>
        </p:nvCxnSpPr>
        <p:spPr>
          <a:xfrm flipV="1">
            <a:off x="10772695" y="1602509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856111CD-AB32-28C4-1B37-5AAB6F16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2835756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4066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4131E-C55A-EE86-28A0-EE595272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295A4F8-BC5B-F4F5-9062-110A331ACDD6}"/>
              </a:ext>
            </a:extLst>
          </p:cNvPr>
          <p:cNvSpPr/>
          <p:nvPr/>
        </p:nvSpPr>
        <p:spPr>
          <a:xfrm>
            <a:off x="5412508" y="3779014"/>
            <a:ext cx="3676073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34  (ascii: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")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084C16-96A7-BE57-A5BF-68034DC0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6"/>
          <a:stretch/>
        </p:blipFill>
        <p:spPr>
          <a:xfrm>
            <a:off x="4640122" y="3248000"/>
            <a:ext cx="2911756" cy="3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27229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B61D079-E4CD-2C45-C9B8-EFBE9D5060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86364A4A-DE12-34F7-AFA0-B3625A1B7EFD}"/>
              </a:ext>
            </a:extLst>
          </p:cNvPr>
          <p:cNvCxnSpPr>
            <a:cxnSpLocks/>
          </p:cNvCxnSpPr>
          <p:nvPr/>
        </p:nvCxnSpPr>
        <p:spPr>
          <a:xfrm>
            <a:off x="5715785" y="2110510"/>
            <a:ext cx="2125888" cy="595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00BFF7-9348-03B6-788B-164FF4C5682B}"/>
              </a:ext>
            </a:extLst>
          </p:cNvPr>
          <p:cNvSpPr/>
          <p:nvPr/>
        </p:nvSpPr>
        <p:spPr>
          <a:xfrm>
            <a:off x="7903007" y="2544708"/>
            <a:ext cx="178593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조건이 거짓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6611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95F40-673E-73E7-A15B-ACE93672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E193348-EFBF-F3B2-8535-408ECE428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  <p:sp>
        <p:nvSpPr>
          <p:cNvPr id="2" name="곱하기 기호 1">
            <a:extLst>
              <a:ext uri="{FF2B5EF4-FFF2-40B4-BE49-F238E27FC236}">
                <a16:creationId xmlns:a16="http://schemas.microsoft.com/office/drawing/2014/main" id="{26C79A55-6890-31E4-8A9F-6EA47E9762CA}"/>
              </a:ext>
            </a:extLst>
          </p:cNvPr>
          <p:cNvSpPr/>
          <p:nvPr/>
        </p:nvSpPr>
        <p:spPr>
          <a:xfrm>
            <a:off x="2332181" y="1431636"/>
            <a:ext cx="6326909" cy="4894687"/>
          </a:xfrm>
          <a:prstGeom prst="mathMultiply">
            <a:avLst/>
          </a:prstGeom>
          <a:solidFill>
            <a:srgbClr val="1F1F1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935209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73835E-A55C-0759-479E-82BAB21D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85"/>
          <a:stretch/>
        </p:blipFill>
        <p:spPr>
          <a:xfrm>
            <a:off x="1616366" y="2357238"/>
            <a:ext cx="3431554" cy="15623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1700270-4554-0410-4488-06E14B3936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5" b="-562"/>
          <a:stretch/>
        </p:blipFill>
        <p:spPr>
          <a:xfrm>
            <a:off x="1616366" y="1429171"/>
            <a:ext cx="5262974" cy="32571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A299D2A-6747-50B0-D3B4-3A4B8C203F26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A965B1E-C283-4788-2D05-75E99C8A35B5}"/>
              </a:ext>
            </a:extLst>
          </p:cNvPr>
          <p:cNvCxnSpPr>
            <a:cxnSpLocks/>
          </p:cNvCxnSpPr>
          <p:nvPr/>
        </p:nvCxnSpPr>
        <p:spPr>
          <a:xfrm flipV="1">
            <a:off x="2584661" y="178723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11974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B791E8-73D6-A5E9-611F-DE9BA0DA0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76A945C-1427-3A0B-9B6A-7D747839C6A5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not a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6B90BE9-607B-E7CA-4E25-5A3DA4F50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85"/>
          <a:stretch/>
        </p:blipFill>
        <p:spPr>
          <a:xfrm>
            <a:off x="1616366" y="2357238"/>
            <a:ext cx="3431554" cy="15623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9024DBC-3F07-7808-930B-8E85F40777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5" b="-562"/>
          <a:stretch/>
        </p:blipFill>
        <p:spPr>
          <a:xfrm>
            <a:off x="1616366" y="1429171"/>
            <a:ext cx="5262974" cy="32571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1F6F474-E338-E006-F8CF-FE520C823F6B}"/>
              </a:ext>
            </a:extLst>
          </p:cNvPr>
          <p:cNvCxnSpPr>
            <a:cxnSpLocks/>
          </p:cNvCxnSpPr>
          <p:nvPr/>
        </p:nvCxnSpPr>
        <p:spPr>
          <a:xfrm flipV="1">
            <a:off x="4930698" y="1787236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3CFC13B-849B-0CA6-429D-15C8033BD0A0}"/>
              </a:ext>
            </a:extLst>
          </p:cNvPr>
          <p:cNvCxnSpPr>
            <a:cxnSpLocks/>
          </p:cNvCxnSpPr>
          <p:nvPr/>
        </p:nvCxnSpPr>
        <p:spPr>
          <a:xfrm>
            <a:off x="2580044" y="1958109"/>
            <a:ext cx="22413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D743DF6-9C9A-2BFA-A70C-2DF948CD6E66}"/>
              </a:ext>
            </a:extLst>
          </p:cNvPr>
          <p:cNvSpPr/>
          <p:nvPr/>
        </p:nvSpPr>
        <p:spPr>
          <a:xfrm>
            <a:off x="2645995" y="2026466"/>
            <a:ext cx="3034368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한 문자씩 출력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86210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2224EA-E732-12EE-3A54-77211D60B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1C20460-FA23-A65D-A6C8-E19F3463F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90" y="1533260"/>
            <a:ext cx="6230220" cy="37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3268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7E6E5-5FDE-A56E-B3FA-95BE4772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1F089C5-0BD1-359E-5C20-1C08563893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18" t="27793" r="16421" b="54265"/>
          <a:stretch/>
        </p:blipFill>
        <p:spPr>
          <a:xfrm>
            <a:off x="3731596" y="3051264"/>
            <a:ext cx="4728808" cy="75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2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EABA79-5E30-63F1-1513-4D18C5F8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868" r="3214"/>
          <a:stretch/>
        </p:blipFill>
        <p:spPr>
          <a:xfrm>
            <a:off x="2282716" y="3128920"/>
            <a:ext cx="7626567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69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9CF77-A12A-C4D0-900D-9A75A5BA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F611FC3-6491-BE90-9628-062950CA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45"/>
          <a:stretch/>
        </p:blipFill>
        <p:spPr>
          <a:xfrm>
            <a:off x="3263165" y="3047947"/>
            <a:ext cx="566567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7845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61470F-3259-179B-4C7F-77BC0A22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51E01E-1194-CB0A-741E-ABAA23E4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58" b="3024"/>
          <a:stretch/>
        </p:blipFill>
        <p:spPr>
          <a:xfrm>
            <a:off x="1508371" y="3244235"/>
            <a:ext cx="9175258" cy="36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4409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AA34E1D-75A2-E069-2037-D54009F78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58" b="3024"/>
          <a:stretch/>
        </p:blipFill>
        <p:spPr>
          <a:xfrm>
            <a:off x="1508371" y="3244235"/>
            <a:ext cx="9175258" cy="36953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BD423B1-F77A-6CFB-C785-B8D045FED1F5}"/>
              </a:ext>
            </a:extLst>
          </p:cNvPr>
          <p:cNvSpPr/>
          <p:nvPr/>
        </p:nvSpPr>
        <p:spPr>
          <a:xfrm>
            <a:off x="6718222" y="3222892"/>
            <a:ext cx="2573560" cy="370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5241C13-12DF-0CD3-5658-29DA5F28D516}"/>
              </a:ext>
            </a:extLst>
          </p:cNvPr>
          <p:cNvSpPr/>
          <p:nvPr/>
        </p:nvSpPr>
        <p:spPr>
          <a:xfrm>
            <a:off x="1849317" y="3807690"/>
            <a:ext cx="4965076" cy="25907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          :   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xxxxxxx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      :   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30          :    00011110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G^30        :   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yyyy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&gt;&gt; 7 :   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5BAFA7-255B-3386-E331-C66BF386BB57}"/>
              </a:ext>
            </a:extLst>
          </p:cNvPr>
          <p:cNvSpPr/>
          <p:nvPr/>
        </p:nvSpPr>
        <p:spPr>
          <a:xfrm>
            <a:off x="7260290" y="4599183"/>
            <a:ext cx="4275929" cy="10078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</a:t>
            </a:r>
            <a:r>
              <a:rPr lang="ko-KR" altLang="en-US" sz="2400">
                <a:latin typeface="+mn-ea"/>
                <a:cs typeface="Cascadia Mono" panose="020B0609020000020004" pitchFamily="49" charset="0"/>
              </a:rPr>
              <a:t>과 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&gt;&gt; 7</a:t>
            </a:r>
            <a:r>
              <a:rPr lang="ko-KR" altLang="en-US" sz="2400">
                <a:latin typeface="+mn-ea"/>
                <a:cs typeface="Cascadia Mono" panose="020B0609020000020004" pitchFamily="49" charset="0"/>
              </a:rPr>
              <a:t>은</a:t>
            </a:r>
            <a:endParaRPr lang="en-US" altLang="ko-KR" sz="2400">
              <a:latin typeface="+mn-ea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ko-KR" altLang="en-US" sz="2400">
                <a:latin typeface="+mn-ea"/>
                <a:cs typeface="Cascadia Mono" panose="020B0609020000020004" pitchFamily="49" charset="0"/>
              </a:rPr>
              <a:t>항상 동일하다</a:t>
            </a:r>
            <a:r>
              <a:rPr lang="en-US" altLang="ko-KR" sz="2400">
                <a:latin typeface="+mn-ea"/>
                <a:cs typeface="Cascadia Mono" panose="020B0609020000020004" pitchFamily="49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87531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7B648BA-4FBE-9140-86D9-0C65638A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3245766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35104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1F166-4D5E-7C7B-DC0F-A851716CE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9834E04-DF5D-9B39-9724-30C6E625A871}"/>
              </a:ext>
            </a:extLst>
          </p:cNvPr>
          <p:cNvSpPr/>
          <p:nvPr/>
        </p:nvSpPr>
        <p:spPr>
          <a:xfrm>
            <a:off x="2421971" y="2006601"/>
            <a:ext cx="7348058" cy="25907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0xxxxx0x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0xxxxx1x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1xxxxx0x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1xxxxx1x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6070756-D7F6-978E-717E-970874C6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39191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E7C2A-B9FA-D08F-C570-362CC93D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B39FAF6-9149-76D2-2D9A-D0070ED46B70}"/>
              </a:ext>
            </a:extLst>
          </p:cNvPr>
          <p:cNvSpPr/>
          <p:nvPr/>
        </p:nvSpPr>
        <p:spPr>
          <a:xfrm>
            <a:off x="2421970" y="1554019"/>
            <a:ext cx="9215847" cy="488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1) 0xxxxx0x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solidFill>
                <a:srgbClr val="D2D2D2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                            = 0xxxxx0x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30                            = 00011110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G^30                          = 0xx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yyy1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&amp; 2                    = 00000010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        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 &gt;&gt; 7) * 185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((G^30)&amp;2^(G&gt;&gt;7)*185)         = 00000010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(G^30)^((G^30)&amp;2^(G&gt;&gt;7)*185)  = 0xx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A7AABEC-A34E-EDD0-DB2A-47236DD41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12063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17F57-7B50-AED6-2A89-C2331A6D4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8D19FE7-3D74-72C4-1C69-6A06B0F29C65}"/>
              </a:ext>
            </a:extLst>
          </p:cNvPr>
          <p:cNvSpPr/>
          <p:nvPr/>
        </p:nvSpPr>
        <p:spPr>
          <a:xfrm>
            <a:off x="2421970" y="1554019"/>
            <a:ext cx="9215847" cy="488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2) 0xxxxx1x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solidFill>
                <a:srgbClr val="D2D2D2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                            = 0xxxxx1x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30                            = 00011110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G^30                          = 0xx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&amp; 2    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        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 &gt;&gt; 7) * 185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((G^30)&amp;2^(G&gt;&gt;7)*185)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(G^30)^((G^30)&amp;2^(G&gt;&gt;7)*185)  = 0xx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B518E33-B5AA-A7B5-41C0-5B5F244A83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3199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3F490-5567-AB98-1F29-77C705A87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798121B-649F-2AFF-866E-70B258E6EB90}"/>
              </a:ext>
            </a:extLst>
          </p:cNvPr>
          <p:cNvSpPr/>
          <p:nvPr/>
        </p:nvSpPr>
        <p:spPr>
          <a:xfrm>
            <a:off x="2421970" y="1554019"/>
            <a:ext cx="9215847" cy="488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3) 1xxxxx0x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solidFill>
                <a:srgbClr val="D2D2D2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                            = 1xxxxx0x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30                            = 00011110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G^30                          = 1xx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yyy1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&amp; 2                    = 00000010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                        = 00000001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 &gt;&gt; 7) * 185                = 10111001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((G^30)&amp;2^(G&gt;&gt;7)*185)         = 10111011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(G^30)^((G^30)&amp;2^(G&gt;&gt;7)*185)  = 0x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D8E537-B867-D889-748A-8D6BAA9F5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518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F4505-4A12-1EBD-ADFA-6BB7D8FE6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621D9D4-F541-E4EE-3B75-CB0ABF5DCFC9}"/>
              </a:ext>
            </a:extLst>
          </p:cNvPr>
          <p:cNvSpPr/>
          <p:nvPr/>
        </p:nvSpPr>
        <p:spPr>
          <a:xfrm>
            <a:off x="2421970" y="1554019"/>
            <a:ext cx="9215847" cy="488372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3) 1xxxxx1x</a:t>
            </a:r>
          </a:p>
          <a:p>
            <a:pPr algn="just">
              <a:lnSpc>
                <a:spcPct val="120000"/>
              </a:lnSpc>
            </a:pPr>
            <a:endParaRPr lang="en-US" altLang="ko-KR" sz="2400">
              <a:solidFill>
                <a:srgbClr val="D2D2D2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                            = 1xxxxx1x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30                            = 00011110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G^30                          = 1xx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 &amp; 2                    = 00000000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&gt;&gt; 7                        = 00000001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 &gt;&gt; 7) * 185                = 10111001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((G^30)&amp;2^(G&gt;&gt;7)*185)         = 10111001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(G^30)^((G^30)&amp;2^(G&gt;&gt;7)*185)  = 0x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7B4548-A757-C4AD-AEA4-6C0EFBAF2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199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9B4D9-62D8-C1F6-5A95-0D483C0F3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143C37CA-0BCD-BF8C-F8A0-508D4BE45865}"/>
              </a:ext>
            </a:extLst>
          </p:cNvPr>
          <p:cNvSpPr/>
          <p:nvPr/>
        </p:nvSpPr>
        <p:spPr>
          <a:xfrm>
            <a:off x="2421971" y="2006601"/>
            <a:ext cx="7348058" cy="25907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0xxxxx0x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0xxxxx1x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1xxxxx0x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endParaRPr lang="en-US" altLang="ko-KR" sz="2400">
              <a:solidFill>
                <a:srgbClr val="D2D2D2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1xxxxx1x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FA9ABD5-C1C0-9A3B-41CB-0309E824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3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375F4D-72EA-D4F1-EF97-C36B365F1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3" y="542522"/>
            <a:ext cx="7135221" cy="571579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16038D3-AE9A-0A92-44B3-606C16681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969" y="571101"/>
            <a:ext cx="5010849" cy="5744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7F7ED0-DC25-F168-D5AF-4C71467AB438}"/>
              </a:ext>
            </a:extLst>
          </p:cNvPr>
          <p:cNvSpPr txBox="1"/>
          <p:nvPr/>
        </p:nvSpPr>
        <p:spPr>
          <a:xfrm>
            <a:off x="8765307" y="75407"/>
            <a:ext cx="306647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H -&gt; int_func_ptr</a:t>
            </a:r>
            <a:endParaRPr lang="ko-KR" altLang="en-US" sz="20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9795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3AE78-8727-4FA0-E615-98D97D49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8E406D65-99FF-825D-2679-65EDCA797D8C}"/>
              </a:ext>
            </a:extLst>
          </p:cNvPr>
          <p:cNvSpPr/>
          <p:nvPr/>
        </p:nvSpPr>
        <p:spPr>
          <a:xfrm>
            <a:off x="2421971" y="2006602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0201EB-1118-DCE7-8157-F0B7D3E0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52" t="1" b="-1235"/>
          <a:stretch/>
        </p:blipFill>
        <p:spPr>
          <a:xfrm>
            <a:off x="2108512" y="770421"/>
            <a:ext cx="7974976" cy="3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5908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EF8E3-4197-F2CD-D5CE-13C7EA39C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274BF7C-10B5-F1E7-B4B5-E5D664DC1C45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FDDBF8-257A-4E21-8BBB-46C030904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101" y="2295367"/>
            <a:ext cx="643979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59383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93FBB-4EEF-4BBB-662D-F01DA6B9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65AC28-F686-DC1F-84A0-C7297206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56" y="2295367"/>
            <a:ext cx="2419688" cy="22672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F1735AE9-D1DC-AF00-09E8-506B196D30B3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588391493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18CAFB-AB98-76E0-711B-D3630A7D9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02AD765-877B-B25B-BC22-6E6376F26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B9D71F1-3534-AFD8-562A-1ACFB171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350135"/>
              </p:ext>
            </p:extLst>
          </p:nvPr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0A71D3F-D855-1A3A-F7A4-A7A2FDC11FC7}"/>
              </a:ext>
            </a:extLst>
          </p:cNvPr>
          <p:cNvCxnSpPr>
            <a:cxnSpLocks/>
          </p:cNvCxnSpPr>
          <p:nvPr/>
        </p:nvCxnSpPr>
        <p:spPr>
          <a:xfrm>
            <a:off x="8251168" y="139931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95B857B4-78A2-2E0E-6829-90BC66A0BC34}"/>
              </a:ext>
            </a:extLst>
          </p:cNvPr>
          <p:cNvSpPr/>
          <p:nvPr/>
        </p:nvSpPr>
        <p:spPr>
          <a:xfrm>
            <a:off x="7806809" y="116090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104D349-31C0-7546-0BA8-ECADF2BB2AC1}"/>
              </a:ext>
            </a:extLst>
          </p:cNvPr>
          <p:cNvCxnSpPr>
            <a:cxnSpLocks/>
          </p:cNvCxnSpPr>
          <p:nvPr/>
        </p:nvCxnSpPr>
        <p:spPr>
          <a:xfrm>
            <a:off x="135475" y="646548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53DAA0-A421-09DA-1BDA-5056756E5E3A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04415648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14803-F6C1-D297-87C9-7474231F6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8AD2E72-4E8B-6FDC-2D54-51F29D16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03779F31-D52B-08FF-9FC7-BE63B4616907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84E1133-5E41-EAC4-9448-9FB9A7ED5130}"/>
              </a:ext>
            </a:extLst>
          </p:cNvPr>
          <p:cNvGraphicFramePr>
            <a:graphicFrameLocks noGrp="1"/>
          </p:cNvGraphicFramePr>
          <p:nvPr/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1FABC0D-6ED6-E90B-0372-228413012A3F}"/>
              </a:ext>
            </a:extLst>
          </p:cNvPr>
          <p:cNvCxnSpPr>
            <a:cxnSpLocks/>
          </p:cNvCxnSpPr>
          <p:nvPr/>
        </p:nvCxnSpPr>
        <p:spPr>
          <a:xfrm>
            <a:off x="8251168" y="139931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002379B-544E-88DB-AA66-3297714755EE}"/>
              </a:ext>
            </a:extLst>
          </p:cNvPr>
          <p:cNvSpPr/>
          <p:nvPr/>
        </p:nvSpPr>
        <p:spPr>
          <a:xfrm>
            <a:off x="7806809" y="116090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AC801BE-01AB-3918-AE3A-71372D6ECFAD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110 - 101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9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108 ( 01101100 )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4278538-DC75-C25E-8790-969D4B9DC067}"/>
              </a:ext>
            </a:extLst>
          </p:cNvPr>
          <p:cNvCxnSpPr>
            <a:cxnSpLocks/>
          </p:cNvCxnSpPr>
          <p:nvPr/>
        </p:nvCxnSpPr>
        <p:spPr>
          <a:xfrm>
            <a:off x="488004" y="1413166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6629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145DD-38AE-E1EB-B583-0FFFEB066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7179074-1CA0-726E-D601-72C8CC449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3E7E58A-0533-701C-86C0-16087CBF0213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4ECF752-8200-8680-EB43-FFA51412FFB0}"/>
              </a:ext>
            </a:extLst>
          </p:cNvPr>
          <p:cNvGraphicFramePr>
            <a:graphicFrameLocks noGrp="1"/>
          </p:cNvGraphicFramePr>
          <p:nvPr/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C6E890B7-0A08-4C8E-AEFB-3A951DB5DD48}"/>
              </a:ext>
            </a:extLst>
          </p:cNvPr>
          <p:cNvCxnSpPr>
            <a:cxnSpLocks/>
          </p:cNvCxnSpPr>
          <p:nvPr/>
        </p:nvCxnSpPr>
        <p:spPr>
          <a:xfrm>
            <a:off x="8251168" y="139931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AB1466C6-7779-DB6D-149D-E1B16DCCAE84}"/>
              </a:ext>
            </a:extLst>
          </p:cNvPr>
          <p:cNvSpPr/>
          <p:nvPr/>
        </p:nvSpPr>
        <p:spPr>
          <a:xfrm>
            <a:off x="7806809" y="116090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B5F6F83-C311-525C-D3C0-C042E4FDC9BB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110 - 101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9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108 (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1101100 )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FEF700A-2221-9F6B-F816-63F5C5CABFAF}"/>
              </a:ext>
            </a:extLst>
          </p:cNvPr>
          <p:cNvSpPr/>
          <p:nvPr/>
        </p:nvSpPr>
        <p:spPr>
          <a:xfrm>
            <a:off x="557567" y="5282602"/>
            <a:ext cx="4143742" cy="41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89329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FA1611-AE6B-EA07-50DE-AD7FD3B0E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5EB8FFCE-5021-FA94-7B05-B66138C1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03EF6BD7-12A3-8465-8774-9DDEF3B524B1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1BA59F5-29C7-ABF3-93E3-668CFDA61339}"/>
              </a:ext>
            </a:extLst>
          </p:cNvPr>
          <p:cNvGraphicFramePr>
            <a:graphicFrameLocks noGrp="1"/>
          </p:cNvGraphicFramePr>
          <p:nvPr/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744E0672-284C-ACB4-131C-998ABA392C9E}"/>
              </a:ext>
            </a:extLst>
          </p:cNvPr>
          <p:cNvCxnSpPr>
            <a:cxnSpLocks/>
          </p:cNvCxnSpPr>
          <p:nvPr/>
        </p:nvCxnSpPr>
        <p:spPr>
          <a:xfrm>
            <a:off x="8251168" y="139931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CF6D9809-4D5F-937F-490A-333EB58C8BAE}"/>
              </a:ext>
            </a:extLst>
          </p:cNvPr>
          <p:cNvSpPr/>
          <p:nvPr/>
        </p:nvSpPr>
        <p:spPr>
          <a:xfrm>
            <a:off x="7806809" y="116090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05825B-2F5D-5DE8-85C3-6E84455B2004}"/>
              </a:ext>
            </a:extLst>
          </p:cNvPr>
          <p:cNvSpPr/>
          <p:nvPr/>
        </p:nvSpPr>
        <p:spPr>
          <a:xfrm>
            <a:off x="557567" y="5282602"/>
            <a:ext cx="4134506" cy="41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22B928D-46F6-06A2-4252-5D1940261F78}"/>
              </a:ext>
            </a:extLst>
          </p:cNvPr>
          <p:cNvCxnSpPr>
            <a:cxnSpLocks/>
          </p:cNvCxnSpPr>
          <p:nvPr/>
        </p:nvCxnSpPr>
        <p:spPr>
          <a:xfrm>
            <a:off x="6750259" y="2985657"/>
            <a:ext cx="0" cy="44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0C4D5404-F2A3-6799-819A-11F3D6121660}"/>
              </a:ext>
            </a:extLst>
          </p:cNvPr>
          <p:cNvSpPr/>
          <p:nvPr/>
        </p:nvSpPr>
        <p:spPr>
          <a:xfrm>
            <a:off x="4157764" y="3429000"/>
            <a:ext cx="4093404" cy="6006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  0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11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100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0: p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5F55D3A-527B-18A5-2BCA-814F4077B2EB}"/>
              </a:ext>
            </a:extLst>
          </p:cNvPr>
          <p:cNvSpPr/>
          <p:nvPr/>
        </p:nvSpPr>
        <p:spPr>
          <a:xfrm>
            <a:off x="8768403" y="619316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94196E27-634E-81F3-647B-4A311B294001}"/>
              </a:ext>
            </a:extLst>
          </p:cNvPr>
          <p:cNvCxnSpPr>
            <a:cxnSpLocks/>
          </p:cNvCxnSpPr>
          <p:nvPr/>
        </p:nvCxnSpPr>
        <p:spPr>
          <a:xfrm>
            <a:off x="506477" y="4100948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C8CC9B-D536-AAF6-3518-D2E27AA4CD39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110 - 101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9 ^ 101</a:t>
            </a:r>
          </a:p>
          <a:p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108 (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1101100 )</a:t>
            </a:r>
          </a:p>
        </p:txBody>
      </p:sp>
    </p:spTree>
    <p:extLst>
      <p:ext uri="{BB962C8B-B14F-4D97-AF65-F5344CB8AC3E}">
        <p14:creationId xmlns:p14="http://schemas.microsoft.com/office/powerpoint/2010/main" val="177734581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21C19-E33D-8D88-0610-85AE5B97E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73C59CE-8398-85E8-F1D5-C5EF1AC95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F780948B-C022-529C-02E3-67633275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2039"/>
              </p:ext>
            </p:extLst>
          </p:nvPr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6F558C2B-442F-6EC5-7737-5DA704D00A6C}"/>
              </a:ext>
            </a:extLst>
          </p:cNvPr>
          <p:cNvCxnSpPr>
            <a:cxnSpLocks/>
          </p:cNvCxnSpPr>
          <p:nvPr/>
        </p:nvCxnSpPr>
        <p:spPr>
          <a:xfrm>
            <a:off x="8269640" y="2507675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3184363F-7026-3F23-1D85-E58A56C1A3FD}"/>
              </a:ext>
            </a:extLst>
          </p:cNvPr>
          <p:cNvSpPr/>
          <p:nvPr/>
        </p:nvSpPr>
        <p:spPr>
          <a:xfrm>
            <a:off x="7862227" y="2241557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F5FD012-9998-C61B-09E8-EFED04E8A9B2}"/>
              </a:ext>
            </a:extLst>
          </p:cNvPr>
          <p:cNvCxnSpPr>
            <a:cxnSpLocks/>
          </p:cNvCxnSpPr>
          <p:nvPr/>
        </p:nvCxnSpPr>
        <p:spPr>
          <a:xfrm>
            <a:off x="515714" y="4470402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91FFAC1-40EF-0FFD-2298-5B88C5D34F53}"/>
              </a:ext>
            </a:extLst>
          </p:cNvPr>
          <p:cNvSpPr/>
          <p:nvPr/>
        </p:nvSpPr>
        <p:spPr>
          <a:xfrm>
            <a:off x="8768403" y="619316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0EF6375-96E6-5003-8002-F09DD6B9E720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802115677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B11E18-306A-DA1D-5782-3E95BBC90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F9C07D4-5F12-D457-BB80-07012BABA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D1DBB31F-CA42-9371-875B-3AFB55BD8F13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B4C0F65-E7FB-FA9A-7399-A10537FC7633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77 - 97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236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204 ( 11001100 )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77CE0162-BFD4-2773-C2AF-8665858CA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13408"/>
              </p:ext>
            </p:extLst>
          </p:nvPr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3DBCD5-D81A-0EA8-71DF-E6FAF08F6A6D}"/>
              </a:ext>
            </a:extLst>
          </p:cNvPr>
          <p:cNvSpPr/>
          <p:nvPr/>
        </p:nvSpPr>
        <p:spPr>
          <a:xfrm>
            <a:off x="8768403" y="619316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0DDB9CB1-9F8C-BE77-876D-F46BE4E06D82}"/>
              </a:ext>
            </a:extLst>
          </p:cNvPr>
          <p:cNvCxnSpPr>
            <a:cxnSpLocks/>
          </p:cNvCxnSpPr>
          <p:nvPr/>
        </p:nvCxnSpPr>
        <p:spPr>
          <a:xfrm>
            <a:off x="8269640" y="2507675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CD4B8D41-1E27-81C1-4E14-647479A34CBB}"/>
              </a:ext>
            </a:extLst>
          </p:cNvPr>
          <p:cNvSpPr/>
          <p:nvPr/>
        </p:nvSpPr>
        <p:spPr>
          <a:xfrm>
            <a:off x="7862227" y="2241557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EB86388-E5A6-F2BE-4F50-60C88C2B56CF}"/>
              </a:ext>
            </a:extLst>
          </p:cNvPr>
          <p:cNvCxnSpPr>
            <a:cxnSpLocks/>
          </p:cNvCxnSpPr>
          <p:nvPr/>
        </p:nvCxnSpPr>
        <p:spPr>
          <a:xfrm>
            <a:off x="488004" y="1413166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96006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8CB51-BFB6-CEF5-644E-0AB0917A6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411A821-7560-14E8-26E6-2886A236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F8C7118-3B04-1952-AE73-747961FE217A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C96CCA8-B188-3193-155C-5E5521C3A11B}"/>
              </a:ext>
            </a:extLst>
          </p:cNvPr>
          <p:cNvCxnSpPr>
            <a:cxnSpLocks/>
          </p:cNvCxnSpPr>
          <p:nvPr/>
        </p:nvCxnSpPr>
        <p:spPr>
          <a:xfrm>
            <a:off x="488004" y="1413166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39EC102-5659-3CD8-CD08-66B24826A496}"/>
              </a:ext>
            </a:extLst>
          </p:cNvPr>
          <p:cNvSpPr/>
          <p:nvPr/>
        </p:nvSpPr>
        <p:spPr>
          <a:xfrm>
            <a:off x="1010149" y="5716711"/>
            <a:ext cx="3681924" cy="41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CB3072-1531-524C-EEBB-BC1A0A890FC1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77 - 97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236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204 (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1001100 )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71C162B-E379-D825-8780-76C40F4DF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7146"/>
              </p:ext>
            </p:extLst>
          </p:nvPr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FB3EF63B-71F0-4F36-A8CC-84FD780D236D}"/>
              </a:ext>
            </a:extLst>
          </p:cNvPr>
          <p:cNvSpPr/>
          <p:nvPr/>
        </p:nvSpPr>
        <p:spPr>
          <a:xfrm>
            <a:off x="8768403" y="619316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E991CEED-B9D6-3FB8-4DA0-854F3ABA6DAE}"/>
              </a:ext>
            </a:extLst>
          </p:cNvPr>
          <p:cNvCxnSpPr>
            <a:cxnSpLocks/>
          </p:cNvCxnSpPr>
          <p:nvPr/>
        </p:nvCxnSpPr>
        <p:spPr>
          <a:xfrm>
            <a:off x="8269640" y="2507675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6D6B8AF-A383-8A01-60D3-F76F77EEA18A}"/>
              </a:ext>
            </a:extLst>
          </p:cNvPr>
          <p:cNvSpPr/>
          <p:nvPr/>
        </p:nvSpPr>
        <p:spPr>
          <a:xfrm>
            <a:off x="7862227" y="2241557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89366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DEC51D9-6E7E-B64E-83A8-4E6BC857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26" r="3814"/>
          <a:stretch/>
        </p:blipFill>
        <p:spPr>
          <a:xfrm>
            <a:off x="3155496" y="3128920"/>
            <a:ext cx="5881008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2890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C63BB-C632-E198-187F-6B6EBC4E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ACB7343-EBCB-F11C-5FF7-98BBAAC6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29" y="493967"/>
            <a:ext cx="6249272" cy="451548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132EF8D-AE20-F228-B218-E5C619016D83}"/>
              </a:ext>
            </a:extLst>
          </p:cNvPr>
          <p:cNvSpPr/>
          <p:nvPr/>
        </p:nvSpPr>
        <p:spPr>
          <a:xfrm>
            <a:off x="523648" y="5217327"/>
            <a:ext cx="4394465" cy="105987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yyy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</a:p>
          <a:p>
            <a:pPr marL="457200" indent="-457200" algn="just">
              <a:lnSpc>
                <a:spcPct val="120000"/>
              </a:lnSpc>
              <a:buAutoNum type="arabicParenR"/>
            </a:pP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1xxxxxxx -&gt;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xx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y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3C645E9-644F-2C73-D1FC-F222E8EC238A}"/>
              </a:ext>
            </a:extLst>
          </p:cNvPr>
          <p:cNvCxnSpPr>
            <a:cxnSpLocks/>
          </p:cNvCxnSpPr>
          <p:nvPr/>
        </p:nvCxnSpPr>
        <p:spPr>
          <a:xfrm>
            <a:off x="506476" y="409171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직사각형 8">
            <a:extLst>
              <a:ext uri="{FF2B5EF4-FFF2-40B4-BE49-F238E27FC236}">
                <a16:creationId xmlns:a16="http://schemas.microsoft.com/office/drawing/2014/main" id="{D1BCB638-0FCA-62EE-C5C1-F91157F8B1AB}"/>
              </a:ext>
            </a:extLst>
          </p:cNvPr>
          <p:cNvSpPr/>
          <p:nvPr/>
        </p:nvSpPr>
        <p:spPr>
          <a:xfrm>
            <a:off x="1010149" y="5716711"/>
            <a:ext cx="3681924" cy="416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2FEAF2A4-7E72-FCA4-AAA9-D468E345570D}"/>
              </a:ext>
            </a:extLst>
          </p:cNvPr>
          <p:cNvCxnSpPr>
            <a:cxnSpLocks/>
          </p:cNvCxnSpPr>
          <p:nvPr/>
        </p:nvCxnSpPr>
        <p:spPr>
          <a:xfrm>
            <a:off x="6750259" y="2985657"/>
            <a:ext cx="0" cy="4433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E1D385D-13BD-476B-58DA-4F58D23324DC}"/>
              </a:ext>
            </a:extLst>
          </p:cNvPr>
          <p:cNvSpPr/>
          <p:nvPr/>
        </p:nvSpPr>
        <p:spPr>
          <a:xfrm>
            <a:off x="4157764" y="3429000"/>
            <a:ext cx="4093404" cy="6006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  0</a:t>
            </a:r>
            <a:r>
              <a:rPr lang="en-US" altLang="ko-KR" sz="240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altLang="ko-KR" sz="2400">
                <a:solidFill>
                  <a:schemeClr val="bg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01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rgbClr val="FF00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: i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A39F22BA-ADFE-7543-63B2-27C22EE56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7146"/>
              </p:ext>
            </p:extLst>
          </p:nvPr>
        </p:nvGraphicFramePr>
        <p:xfrm>
          <a:off x="8811489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16" name="직사각형 15">
            <a:extLst>
              <a:ext uri="{FF2B5EF4-FFF2-40B4-BE49-F238E27FC236}">
                <a16:creationId xmlns:a16="http://schemas.microsoft.com/office/drawing/2014/main" id="{0EB6A31B-9E95-ECC0-8AC9-335387D1D111}"/>
              </a:ext>
            </a:extLst>
          </p:cNvPr>
          <p:cNvSpPr/>
          <p:nvPr/>
        </p:nvSpPr>
        <p:spPr>
          <a:xfrm>
            <a:off x="8768403" y="6193161"/>
            <a:ext cx="874361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pi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9386726-B213-F38B-E284-5518BA8FD23F}"/>
              </a:ext>
            </a:extLst>
          </p:cNvPr>
          <p:cNvSpPr/>
          <p:nvPr/>
        </p:nvSpPr>
        <p:spPr>
          <a:xfrm>
            <a:off x="4157764" y="1662061"/>
            <a:ext cx="4093404" cy="11663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G = 77 - 97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236 ^ 32</a:t>
            </a:r>
          </a:p>
          <a:p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= 204 ( </a:t>
            </a:r>
            <a:r>
              <a:rPr lang="en-US" altLang="ko-KR" sz="2400">
                <a:solidFill>
                  <a:srgbClr val="FFFF00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en-US" altLang="ko-KR" sz="2400">
                <a:solidFill>
                  <a:srgbClr val="D2D2D2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1001100 )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B513344-2580-DB1F-1A7A-DA7327DF6448}"/>
              </a:ext>
            </a:extLst>
          </p:cNvPr>
          <p:cNvCxnSpPr>
            <a:cxnSpLocks/>
          </p:cNvCxnSpPr>
          <p:nvPr/>
        </p:nvCxnSpPr>
        <p:spPr>
          <a:xfrm>
            <a:off x="8269640" y="2507675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5191AAE-9650-E422-21C4-480B74EACE94}"/>
              </a:ext>
            </a:extLst>
          </p:cNvPr>
          <p:cNvSpPr/>
          <p:nvPr/>
        </p:nvSpPr>
        <p:spPr>
          <a:xfrm>
            <a:off x="7862227" y="2241557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111990173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A9A26-2522-0F03-CD34-18F4D441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EAE5E24-2D19-C25B-D49C-F5059DFFD039}"/>
              </a:ext>
            </a:extLst>
          </p:cNvPr>
          <p:cNvCxnSpPr>
            <a:cxnSpLocks/>
          </p:cNvCxnSpPr>
          <p:nvPr/>
        </p:nvCxnSpPr>
        <p:spPr>
          <a:xfrm>
            <a:off x="1037569" y="2489202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2F848A-7CD7-6400-8E8F-91092D6706BC}"/>
              </a:ext>
            </a:extLst>
          </p:cNvPr>
          <p:cNvSpPr/>
          <p:nvPr/>
        </p:nvSpPr>
        <p:spPr>
          <a:xfrm>
            <a:off x="630156" y="2223084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610623C6-35C4-B359-EEFF-E34AE5A0C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012283"/>
              </p:ext>
            </p:extLst>
          </p:nvPr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D6005B83-BC7F-B1DC-C6F3-6BA309F25E37}"/>
              </a:ext>
            </a:extLst>
          </p:cNvPr>
          <p:cNvSpPr/>
          <p:nvPr/>
        </p:nvSpPr>
        <p:spPr>
          <a:xfrm>
            <a:off x="7445015" y="3721206"/>
            <a:ext cx="3795639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not a pi</a:t>
            </a:r>
          </a:p>
        </p:txBody>
      </p:sp>
    </p:spTree>
    <p:extLst>
      <p:ext uri="{BB962C8B-B14F-4D97-AF65-F5344CB8AC3E}">
        <p14:creationId xmlns:p14="http://schemas.microsoft.com/office/powerpoint/2010/main" val="4038430835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DBECF-A9A4-0F9E-4888-DCA59617C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1A007D8-C9F8-1DC1-76A1-5FC62554C014}"/>
              </a:ext>
            </a:extLst>
          </p:cNvPr>
          <p:cNvCxnSpPr>
            <a:cxnSpLocks/>
          </p:cNvCxnSpPr>
          <p:nvPr/>
        </p:nvCxnSpPr>
        <p:spPr>
          <a:xfrm>
            <a:off x="1028332" y="3616038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658B76-FCB8-0B40-3B0B-EEE844319264}"/>
              </a:ext>
            </a:extLst>
          </p:cNvPr>
          <p:cNvSpPr/>
          <p:nvPr/>
        </p:nvSpPr>
        <p:spPr>
          <a:xfrm>
            <a:off x="620919" y="3349920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00F65262-D66C-03B7-1398-F7F4E63B5697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E982D4B2-4CAC-DBD4-FF5A-C55C92150AD8}"/>
              </a:ext>
            </a:extLst>
          </p:cNvPr>
          <p:cNvSpPr/>
          <p:nvPr/>
        </p:nvSpPr>
        <p:spPr>
          <a:xfrm>
            <a:off x="7445015" y="3721206"/>
            <a:ext cx="3795639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not a pip</a:t>
            </a:r>
          </a:p>
        </p:txBody>
      </p:sp>
    </p:spTree>
    <p:extLst>
      <p:ext uri="{BB962C8B-B14F-4D97-AF65-F5344CB8AC3E}">
        <p14:creationId xmlns:p14="http://schemas.microsoft.com/office/powerpoint/2010/main" val="831512687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DAC02-2A4E-ED1A-CC3F-FC102AFD4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63CEC24-9263-3D68-3FDA-66FF9D0D44B6}"/>
              </a:ext>
            </a:extLst>
          </p:cNvPr>
          <p:cNvCxnSpPr>
            <a:cxnSpLocks/>
          </p:cNvCxnSpPr>
          <p:nvPr/>
        </p:nvCxnSpPr>
        <p:spPr>
          <a:xfrm>
            <a:off x="1037569" y="4705929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C05C8D9-9EE4-DB2A-A9EA-3373C972B39E}"/>
              </a:ext>
            </a:extLst>
          </p:cNvPr>
          <p:cNvSpPr/>
          <p:nvPr/>
        </p:nvSpPr>
        <p:spPr>
          <a:xfrm>
            <a:off x="630156" y="443981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4C71C534-B1B5-60E2-3D20-15AFD1EA55F1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1CD7B460-6BBC-E54F-845C-4999BE210CF0}"/>
              </a:ext>
            </a:extLst>
          </p:cNvPr>
          <p:cNvSpPr/>
          <p:nvPr/>
        </p:nvSpPr>
        <p:spPr>
          <a:xfrm>
            <a:off x="7445015" y="3721206"/>
            <a:ext cx="3795639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not a pipe</a:t>
            </a:r>
          </a:p>
        </p:txBody>
      </p:sp>
    </p:spTree>
    <p:extLst>
      <p:ext uri="{BB962C8B-B14F-4D97-AF65-F5344CB8AC3E}">
        <p14:creationId xmlns:p14="http://schemas.microsoft.com/office/powerpoint/2010/main" val="2944088988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52C9C-BD9A-2B27-DF2F-52D5CFF52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37B09AB-FE02-E349-3850-1A6EE96156CB}"/>
              </a:ext>
            </a:extLst>
          </p:cNvPr>
          <p:cNvCxnSpPr>
            <a:cxnSpLocks/>
          </p:cNvCxnSpPr>
          <p:nvPr/>
        </p:nvCxnSpPr>
        <p:spPr>
          <a:xfrm>
            <a:off x="1009860" y="5842002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AE539EF-F5DB-0FA8-B222-487D1D61A335}"/>
              </a:ext>
            </a:extLst>
          </p:cNvPr>
          <p:cNvSpPr/>
          <p:nvPr/>
        </p:nvSpPr>
        <p:spPr>
          <a:xfrm>
            <a:off x="602447" y="5575884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7EDD730-E701-2AC5-CC83-AED423B19CE2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4B617A1D-0A5C-6A83-FFC1-D1B7F55326E4}"/>
              </a:ext>
            </a:extLst>
          </p:cNvPr>
          <p:cNvSpPr/>
          <p:nvPr/>
        </p:nvSpPr>
        <p:spPr>
          <a:xfrm>
            <a:off x="7445015" y="3721206"/>
            <a:ext cx="3795639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|\_/|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|   |           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\==============/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not a pipe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E04C27-6376-7ED6-9F19-FF146396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65" r="3269" b="20372"/>
          <a:stretch/>
        </p:blipFill>
        <p:spPr>
          <a:xfrm>
            <a:off x="6096000" y="1143615"/>
            <a:ext cx="3565237" cy="15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6050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B8B1CC3-ACEC-5CB2-1BC7-0BFDDCB6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76" y="2234147"/>
            <a:ext cx="10431247" cy="23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1113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6B85E8-3CFF-FA7D-2236-8E788BE80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1EACC6-F02E-5958-AA01-932734250CCE}"/>
              </a:ext>
            </a:extLst>
          </p:cNvPr>
          <p:cNvSpPr txBox="1"/>
          <p:nvPr/>
        </p:nvSpPr>
        <p:spPr>
          <a:xfrm>
            <a:off x="1062180" y="4636655"/>
            <a:ext cx="6871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>
                <a:solidFill>
                  <a:srgbClr val="D2D2D2"/>
                </a:solidFill>
              </a:rPr>
              <a:t>4. </a:t>
            </a:r>
            <a:r>
              <a:rPr lang="ko-KR" altLang="en-US" sz="4400">
                <a:solidFill>
                  <a:srgbClr val="D2D2D2"/>
                </a:solidFill>
              </a:rPr>
              <a:t>최종장</a:t>
            </a:r>
          </a:p>
        </p:txBody>
      </p:sp>
    </p:spTree>
    <p:extLst>
      <p:ext uri="{BB962C8B-B14F-4D97-AF65-F5344CB8AC3E}">
        <p14:creationId xmlns:p14="http://schemas.microsoft.com/office/powerpoint/2010/main" val="777174830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96F80-BB55-6969-424F-72AE440E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200D0FE-009F-D0FD-5540-045F59B1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13"/>
          <a:stretch/>
        </p:blipFill>
        <p:spPr>
          <a:xfrm>
            <a:off x="2299904" y="852536"/>
            <a:ext cx="7592192" cy="5152928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9314280-7F65-1EE1-A674-4B8DF22F2C74}"/>
              </a:ext>
            </a:extLst>
          </p:cNvPr>
          <p:cNvSpPr/>
          <p:nvPr/>
        </p:nvSpPr>
        <p:spPr>
          <a:xfrm>
            <a:off x="2729349" y="2588664"/>
            <a:ext cx="1390069" cy="579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B4825-1D71-FA32-A1F6-0DA98AA907CA}"/>
              </a:ext>
            </a:extLst>
          </p:cNvPr>
          <p:cNvSpPr txBox="1"/>
          <p:nvPr/>
        </p:nvSpPr>
        <p:spPr>
          <a:xfrm>
            <a:off x="4276438" y="2829250"/>
            <a:ext cx="4867562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드디어 때가 왔다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472031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5FA61-E5D3-9960-7FC5-9AF9B07E8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0F657BA-57D7-2085-AD7A-DA95789E8E0F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992426"/>
                  </a:ext>
                </a:extLst>
              </a:tr>
              <a:tr h="370840">
                <a:tc grid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103336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2656BAB1-2F2D-0A59-1B0B-886B357C8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5193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CAA2A-8E11-2478-1075-5EBDEC22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9CC8E1E-B54D-6C98-2A2E-965A19945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664543"/>
              </p:ext>
            </p:extLst>
          </p:nvPr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7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13137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A373CAF3-A19A-B3A2-A083-9C300DA17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31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0DAE1-486B-F20F-9384-940C87D5F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509882-1122-9088-C19F-112694AB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26" r="3814"/>
          <a:stretch/>
        </p:blipFill>
        <p:spPr>
          <a:xfrm>
            <a:off x="3155496" y="3128920"/>
            <a:ext cx="5881008" cy="60015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9A41F8D-C298-42C6-B82C-4C9506301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709" y="4582217"/>
            <a:ext cx="8316486" cy="11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03210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6DDA20-EB45-4886-CF30-09315DB6F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2088473-B899-3CBD-50D3-0E28EBF9A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38397"/>
              </p:ext>
            </p:extLst>
          </p:nvPr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7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13137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9EB196E7-A1F2-2E0D-89D7-C91D4AFF2D88}"/>
              </a:ext>
            </a:extLst>
          </p:cNvPr>
          <p:cNvSpPr/>
          <p:nvPr/>
        </p:nvSpPr>
        <p:spPr>
          <a:xfrm>
            <a:off x="3176294" y="2490538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A36AD8D-776B-F1B6-9A63-75D6A34A0F8C}"/>
              </a:ext>
            </a:extLst>
          </p:cNvPr>
          <p:cNvCxnSpPr>
            <a:cxnSpLocks/>
          </p:cNvCxnSpPr>
          <p:nvPr/>
        </p:nvCxnSpPr>
        <p:spPr>
          <a:xfrm flipV="1">
            <a:off x="3360513" y="2327563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3F4A5CF6-28FC-B47D-11B1-706C17D0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12050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B0C8B-CFD4-3CC0-2C04-3DA414DA8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BE76DE7-115A-5087-183F-681AB93FE358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해당 문자에 대해 출력할 횟수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979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출력할 문자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113137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D2DF1978-5C39-9E39-CEC1-617D0E4FC7DA}"/>
              </a:ext>
            </a:extLst>
          </p:cNvPr>
          <p:cNvSpPr/>
          <p:nvPr/>
        </p:nvSpPr>
        <p:spPr>
          <a:xfrm>
            <a:off x="4340075" y="2490538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09B3DF7-9669-4D0A-A2AF-C21D13F45892}"/>
              </a:ext>
            </a:extLst>
          </p:cNvPr>
          <p:cNvCxnSpPr>
            <a:cxnSpLocks/>
          </p:cNvCxnSpPr>
          <p:nvPr/>
        </p:nvCxnSpPr>
        <p:spPr>
          <a:xfrm flipV="1">
            <a:off x="4524294" y="2327563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144F7A00-5D73-08A7-D979-38CCCCB81497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10A2188-DDD2-0243-5471-76AC9042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50FFE060-C7D1-6A47-48EC-3A81E6CF9F89}"/>
              </a:ext>
            </a:extLst>
          </p:cNvPr>
          <p:cNvCxnSpPr>
            <a:cxnSpLocks/>
          </p:cNvCxnSpPr>
          <p:nvPr/>
        </p:nvCxnSpPr>
        <p:spPr>
          <a:xfrm>
            <a:off x="3245058" y="2490538"/>
            <a:ext cx="118839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CB740F-6D81-D6AD-94AB-DDEA0125421C}"/>
              </a:ext>
            </a:extLst>
          </p:cNvPr>
          <p:cNvSpPr txBox="1"/>
          <p:nvPr/>
        </p:nvSpPr>
        <p:spPr>
          <a:xfrm>
            <a:off x="3426693" y="2542923"/>
            <a:ext cx="951343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출력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61967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B1C9A-C997-6E12-A84A-AE46BBDE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31A4245-B454-80D2-8B21-0DDE5AFD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6"/>
          <a:stretch/>
        </p:blipFill>
        <p:spPr>
          <a:xfrm>
            <a:off x="4640122" y="3248000"/>
            <a:ext cx="2911756" cy="3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5133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3C4EF-75BD-DCE1-07FC-C58765EE8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AB05E38-B498-56DE-13BA-079EE4FA896B}"/>
              </a:ext>
            </a:extLst>
          </p:cNvPr>
          <p:cNvGraphicFramePr>
            <a:graphicFrameLocks noGrp="1"/>
          </p:cNvGraphicFramePr>
          <p:nvPr/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]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19EE7018-138D-A5A8-C47E-DFD676F6747E}"/>
              </a:ext>
            </a:extLst>
          </p:cNvPr>
          <p:cNvSpPr/>
          <p:nvPr/>
        </p:nvSpPr>
        <p:spPr>
          <a:xfrm>
            <a:off x="3555746" y="393554"/>
            <a:ext cx="384541" cy="109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65FB872-BC49-5119-C1F8-5AB619DA82D5}"/>
              </a:ext>
            </a:extLst>
          </p:cNvPr>
          <p:cNvSpPr/>
          <p:nvPr/>
        </p:nvSpPr>
        <p:spPr>
          <a:xfrm>
            <a:off x="4340076" y="1839254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020544E-15A9-890B-F37F-B7B146861E66}"/>
              </a:ext>
            </a:extLst>
          </p:cNvPr>
          <p:cNvCxnSpPr>
            <a:cxnSpLocks/>
          </p:cNvCxnSpPr>
          <p:nvPr/>
        </p:nvCxnSpPr>
        <p:spPr>
          <a:xfrm flipV="1">
            <a:off x="4524295" y="1643952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E24B5CD6-AC5E-111A-5F50-96189633F1EB}"/>
              </a:ext>
            </a:extLst>
          </p:cNvPr>
          <p:cNvSpPr/>
          <p:nvPr/>
        </p:nvSpPr>
        <p:spPr>
          <a:xfrm>
            <a:off x="3112655" y="1899290"/>
            <a:ext cx="1242290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r-2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A372664-E82E-8B84-C71B-562AF489521D}"/>
              </a:ext>
            </a:extLst>
          </p:cNvPr>
          <p:cNvCxnSpPr>
            <a:cxnSpLocks/>
          </p:cNvCxnSpPr>
          <p:nvPr/>
        </p:nvCxnSpPr>
        <p:spPr>
          <a:xfrm flipV="1">
            <a:off x="3725350" y="1643952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F96EAB7A-36AC-3906-049D-28B6EC243644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8D565DD-2D25-252B-F05B-22B743C7A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181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3D7C8E-C199-3D82-8259-9534C85F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CE3E3F7-2728-63E4-303A-77F2C084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05876"/>
              </p:ext>
            </p:extLst>
          </p:nvPr>
        </p:nvGraphicFramePr>
        <p:xfrm>
          <a:off x="435345" y="387157"/>
          <a:ext cx="1132131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390">
                  <a:extLst>
                    <a:ext uri="{9D8B030D-6E8A-4147-A177-3AD203B41FA5}">
                      <a16:colId xmlns:a16="http://schemas.microsoft.com/office/drawing/2014/main" val="187267629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12145941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528296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8427036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9127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42816029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71942276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96095572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89253126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4547949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1484818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99709690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8722651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36480680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633655548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0554937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241690997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808499274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02190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850262073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00510969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154737776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606540180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252706735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654028835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54067295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35700731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1183772062"/>
                    </a:ext>
                  </a:extLst>
                </a:gridCol>
                <a:gridCol w="390390">
                  <a:extLst>
                    <a:ext uri="{9D8B030D-6E8A-4147-A177-3AD203B41FA5}">
                      <a16:colId xmlns:a16="http://schemas.microsoft.com/office/drawing/2014/main" val="34168635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19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23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27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28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|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/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_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\n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%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&amp;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,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=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(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}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)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[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*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.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058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124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95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37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38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44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61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125</a:t>
                      </a:r>
                      <a:endParaRPr lang="ko-KR" altLang="en-US" sz="9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91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42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46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 sz="1200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969349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9083F58-2340-2AD2-7280-C1029A29885F}"/>
              </a:ext>
            </a:extLst>
          </p:cNvPr>
          <p:cNvSpPr/>
          <p:nvPr/>
        </p:nvSpPr>
        <p:spPr>
          <a:xfrm>
            <a:off x="3555746" y="393554"/>
            <a:ext cx="384541" cy="109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419EB5E-50FA-7938-CD8A-0C81A379630C}"/>
              </a:ext>
            </a:extLst>
          </p:cNvPr>
          <p:cNvSpPr/>
          <p:nvPr/>
        </p:nvSpPr>
        <p:spPr>
          <a:xfrm>
            <a:off x="4340076" y="1839254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7413185-4EB0-9DCA-B3E6-D8F829CE67B3}"/>
              </a:ext>
            </a:extLst>
          </p:cNvPr>
          <p:cNvCxnSpPr>
            <a:cxnSpLocks/>
          </p:cNvCxnSpPr>
          <p:nvPr/>
        </p:nvCxnSpPr>
        <p:spPr>
          <a:xfrm flipV="1">
            <a:off x="4524295" y="1643952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1DEBE27-F353-9C7E-405E-2D0E929DA55D}"/>
              </a:ext>
            </a:extLst>
          </p:cNvPr>
          <p:cNvSpPr/>
          <p:nvPr/>
        </p:nvSpPr>
        <p:spPr>
          <a:xfrm>
            <a:off x="3112655" y="1899290"/>
            <a:ext cx="1242290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r-2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50D0676-5612-C341-FDD6-6A5B4B455264}"/>
              </a:ext>
            </a:extLst>
          </p:cNvPr>
          <p:cNvCxnSpPr>
            <a:cxnSpLocks/>
          </p:cNvCxnSpPr>
          <p:nvPr/>
        </p:nvCxnSpPr>
        <p:spPr>
          <a:xfrm flipV="1">
            <a:off x="3725350" y="1643952"/>
            <a:ext cx="0" cy="277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22AB75AF-4B5D-C1AE-FB11-FA48093D4A9D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591AC5-A7F5-3C53-FF13-AB197CCAA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45" y="3263905"/>
            <a:ext cx="5220428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9685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B18F5-4A68-2D42-018D-02E0ACE10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A5D6AD6-560B-2702-FD31-DED832022E75}"/>
              </a:ext>
            </a:extLst>
          </p:cNvPr>
          <p:cNvSpPr/>
          <p:nvPr/>
        </p:nvSpPr>
        <p:spPr>
          <a:xfrm>
            <a:off x="5615708" y="3760542"/>
            <a:ext cx="3676073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32  (ascii: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' ')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5947E7F-A432-CC2B-1190-49EB6829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96"/>
          <a:stretch/>
        </p:blipFill>
        <p:spPr>
          <a:xfrm>
            <a:off x="4640122" y="3248000"/>
            <a:ext cx="2911756" cy="3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16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4AAC57-0884-FBDE-7E2F-B3AB3AFB5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9F9E29F-5571-0574-4119-0AF386B96699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A13BE8-B7E5-AB72-318B-04010A5D6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545E058-8867-7455-8319-70AB4F3665EA}"/>
              </a:ext>
            </a:extLst>
          </p:cNvPr>
          <p:cNvCxnSpPr>
            <a:cxnSpLocks/>
          </p:cNvCxnSpPr>
          <p:nvPr/>
        </p:nvCxnSpPr>
        <p:spPr>
          <a:xfrm>
            <a:off x="5715785" y="2110510"/>
            <a:ext cx="2125888" cy="5957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D254CC0-A197-36F8-9055-4A55C727C4E9}"/>
              </a:ext>
            </a:extLst>
          </p:cNvPr>
          <p:cNvSpPr/>
          <p:nvPr/>
        </p:nvSpPr>
        <p:spPr>
          <a:xfrm>
            <a:off x="7903007" y="2544708"/>
            <a:ext cx="297742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이번에는 조건이 참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6809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AC28B-90AA-44F7-4BDE-3F8392B64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162A51D-AEBC-219D-1FCD-25E1834FB8C0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F681206-1CD0-79EA-8C87-D6FEDEBA40C0}"/>
              </a:ext>
            </a:extLst>
          </p:cNvPr>
          <p:cNvCxnSpPr>
            <a:cxnSpLocks/>
          </p:cNvCxnSpPr>
          <p:nvPr/>
        </p:nvCxnSpPr>
        <p:spPr>
          <a:xfrm>
            <a:off x="4404222" y="1043589"/>
            <a:ext cx="0" cy="473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9E249CEB-C89C-C3CB-861A-A4FFE8F4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81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8B56F-4178-867F-1488-C96E03168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BC03DB5-4640-9CB1-C435-EA2CF3346F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3F7564E-EB0D-13A6-CE5D-F0E128D39484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93D255A-2876-239F-7995-54A3334BAEAD}"/>
              </a:ext>
            </a:extLst>
          </p:cNvPr>
          <p:cNvCxnSpPr>
            <a:cxnSpLocks/>
          </p:cNvCxnSpPr>
          <p:nvPr/>
        </p:nvCxnSpPr>
        <p:spPr>
          <a:xfrm>
            <a:off x="5743495" y="1071298"/>
            <a:ext cx="0" cy="473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23428BB-559C-8FE8-B41D-CD0BEB64E44A}"/>
              </a:ext>
            </a:extLst>
          </p:cNvPr>
          <p:cNvCxnSpPr>
            <a:cxnSpLocks/>
          </p:cNvCxnSpPr>
          <p:nvPr/>
        </p:nvCxnSpPr>
        <p:spPr>
          <a:xfrm>
            <a:off x="4391890" y="1361315"/>
            <a:ext cx="127923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38968F-E9F6-CA94-A4C0-32C3DA15468B}"/>
              </a:ext>
            </a:extLst>
          </p:cNvPr>
          <p:cNvSpPr txBox="1"/>
          <p:nvPr/>
        </p:nvSpPr>
        <p:spPr>
          <a:xfrm>
            <a:off x="4636657" y="810036"/>
            <a:ext cx="951343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출력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4705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0B6621-A8ED-F6E2-EB48-5810BE6B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BE2590D-EB32-47D8-1C12-FB6FF057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47" b="8471"/>
          <a:stretch/>
        </p:blipFill>
        <p:spPr>
          <a:xfrm>
            <a:off x="3452031" y="1528184"/>
            <a:ext cx="5287938" cy="380163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E0FDE7B-F4C8-52F8-3AD9-FE0E92115913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A8C67928-6AFF-1EA2-393A-AEA8C0722AB8}"/>
              </a:ext>
            </a:extLst>
          </p:cNvPr>
          <p:cNvCxnSpPr>
            <a:cxnSpLocks/>
          </p:cNvCxnSpPr>
          <p:nvPr/>
        </p:nvCxnSpPr>
        <p:spPr>
          <a:xfrm>
            <a:off x="6426985" y="1080535"/>
            <a:ext cx="0" cy="473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38A2D98-C6CB-F7F7-FA22-49017D8CE869}"/>
              </a:ext>
            </a:extLst>
          </p:cNvPr>
          <p:cNvCxnSpPr>
            <a:cxnSpLocks/>
          </p:cNvCxnSpPr>
          <p:nvPr/>
        </p:nvCxnSpPr>
        <p:spPr>
          <a:xfrm>
            <a:off x="5772727" y="1324369"/>
            <a:ext cx="6003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9A72904-E764-9420-387D-72B760BE2A71}"/>
              </a:ext>
            </a:extLst>
          </p:cNvPr>
          <p:cNvSpPr txBox="1"/>
          <p:nvPr/>
        </p:nvSpPr>
        <p:spPr>
          <a:xfrm>
            <a:off x="5578766" y="763854"/>
            <a:ext cx="951343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스킵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BA28693-06AA-7356-9C92-6953EDEF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88" r="3971"/>
          <a:stretch/>
        </p:blipFill>
        <p:spPr>
          <a:xfrm>
            <a:off x="2101273" y="3143209"/>
            <a:ext cx="7989454" cy="5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9844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3A1E9A-ACFA-DA6B-2145-E41714D3C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FADC4C4-85B1-05FD-807D-DEE36C943F72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D165DBE-592F-CB26-8C8F-0F7E02D4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85"/>
          <a:stretch/>
        </p:blipFill>
        <p:spPr>
          <a:xfrm>
            <a:off x="3464513" y="2366474"/>
            <a:ext cx="3431554" cy="15623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9FC53AC-F542-EFD6-F286-AB78237B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5" b="-562"/>
          <a:stretch/>
        </p:blipFill>
        <p:spPr>
          <a:xfrm>
            <a:off x="3464513" y="1550249"/>
            <a:ext cx="5262974" cy="325716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08D4641B-0C38-28C5-39A8-1769D8AEBE1D}"/>
              </a:ext>
            </a:extLst>
          </p:cNvPr>
          <p:cNvCxnSpPr>
            <a:cxnSpLocks/>
          </p:cNvCxnSpPr>
          <p:nvPr/>
        </p:nvCxnSpPr>
        <p:spPr>
          <a:xfrm>
            <a:off x="6426985" y="1080535"/>
            <a:ext cx="0" cy="473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35315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42D72-219B-9FFC-9C8F-78018727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667BDA57-D321-FAA7-8639-DF2E73A343C7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5B6BD5B-587E-986A-677F-2592BBDC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85"/>
          <a:stretch/>
        </p:blipFill>
        <p:spPr>
          <a:xfrm>
            <a:off x="3464513" y="2366474"/>
            <a:ext cx="3431554" cy="156231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ED2EC22-4CE7-46E1-5149-4CF4F7FCEF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755" b="-562"/>
          <a:stretch/>
        </p:blipFill>
        <p:spPr>
          <a:xfrm>
            <a:off x="3464513" y="1550249"/>
            <a:ext cx="5262974" cy="325716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FD51DE-E696-9FEC-63E4-EC266D14706C}"/>
              </a:ext>
            </a:extLst>
          </p:cNvPr>
          <p:cNvCxnSpPr>
            <a:cxnSpLocks/>
          </p:cNvCxnSpPr>
          <p:nvPr/>
        </p:nvCxnSpPr>
        <p:spPr>
          <a:xfrm>
            <a:off x="6787203" y="1076473"/>
            <a:ext cx="0" cy="4737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BBEAB4E-8643-ED17-4F30-CB0096B72F19}"/>
              </a:ext>
            </a:extLst>
          </p:cNvPr>
          <p:cNvCxnSpPr>
            <a:cxnSpLocks/>
          </p:cNvCxnSpPr>
          <p:nvPr/>
        </p:nvCxnSpPr>
        <p:spPr>
          <a:xfrm>
            <a:off x="6428509" y="1324369"/>
            <a:ext cx="3047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7A5978-1829-D4A5-8D3F-FCB0A4C56A7E}"/>
              </a:ext>
            </a:extLst>
          </p:cNvPr>
          <p:cNvSpPr txBox="1"/>
          <p:nvPr/>
        </p:nvSpPr>
        <p:spPr>
          <a:xfrm>
            <a:off x="5948221" y="810036"/>
            <a:ext cx="951343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출력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+mn-ea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7841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26579-2D3E-F9E8-C073-1A2D46B50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2D0B86-0F64-D5D6-3249-83A5766D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364" y="1171260"/>
            <a:ext cx="6249272" cy="451548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C620F22-3A1D-11A2-6E60-D26A9BE8F48C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93164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BA29C-2CFB-225E-D80D-5802DC04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32F7103-5276-E4F9-CFF1-2B635A9A2C71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45A20AE9-9A37-5C1E-A7BE-B9ADDDCCE355}"/>
              </a:ext>
            </a:extLst>
          </p:cNvPr>
          <p:cNvCxnSpPr>
            <a:cxnSpLocks/>
          </p:cNvCxnSpPr>
          <p:nvPr/>
        </p:nvCxnSpPr>
        <p:spPr>
          <a:xfrm>
            <a:off x="1056042" y="1390071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DC7BD0BA-FE1A-FB5A-BDF5-06EA50BE347E}"/>
              </a:ext>
            </a:extLst>
          </p:cNvPr>
          <p:cNvSpPr/>
          <p:nvPr/>
        </p:nvSpPr>
        <p:spPr>
          <a:xfrm>
            <a:off x="648629" y="1123953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65B602B-1A16-E72C-4BD2-8D8C2CE6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56536"/>
              </p:ext>
            </p:extLst>
          </p:nvPr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118694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FBDF1-6FD3-B614-4BA7-34F4CE00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B37D5FE-22A9-26D8-066F-1EB733275F50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p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C0B482A5-2C9A-5F85-B54A-6D3C8F5ED208}"/>
              </a:ext>
            </a:extLst>
          </p:cNvPr>
          <p:cNvCxnSpPr>
            <a:cxnSpLocks/>
          </p:cNvCxnSpPr>
          <p:nvPr/>
        </p:nvCxnSpPr>
        <p:spPr>
          <a:xfrm>
            <a:off x="1056042" y="2507670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E80D4DFC-CB5E-5BB2-1995-EBDCB597D6D0}"/>
              </a:ext>
            </a:extLst>
          </p:cNvPr>
          <p:cNvSpPr/>
          <p:nvPr/>
        </p:nvSpPr>
        <p:spPr>
          <a:xfrm>
            <a:off x="648629" y="224155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A4A277C-8C9C-381D-5908-08D6C250A452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69774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24C9EA-84FA-A1DD-BE34-0EECB49F4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D388D21-979D-9F2D-DF40-A3EF6F03CD67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pi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3B1E7BBC-1411-35C8-2F7E-6F65D163BF30}"/>
              </a:ext>
            </a:extLst>
          </p:cNvPr>
          <p:cNvCxnSpPr>
            <a:cxnSpLocks/>
          </p:cNvCxnSpPr>
          <p:nvPr/>
        </p:nvCxnSpPr>
        <p:spPr>
          <a:xfrm>
            <a:off x="1056042" y="3616029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37E536F7-4198-AD2D-ED9A-0758A15ED9BF}"/>
              </a:ext>
            </a:extLst>
          </p:cNvPr>
          <p:cNvSpPr/>
          <p:nvPr/>
        </p:nvSpPr>
        <p:spPr>
          <a:xfrm>
            <a:off x="648629" y="3349911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98D0AC6B-0E58-C43D-958F-BF1406263AA9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718812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3D259-8994-456B-606C-6563C2F9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E97AA1-D9E5-81CD-9FA4-3F1163674284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pip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E0E62D0C-29B8-DE0F-6823-AFE04D85A3ED}"/>
              </a:ext>
            </a:extLst>
          </p:cNvPr>
          <p:cNvCxnSpPr>
            <a:cxnSpLocks/>
          </p:cNvCxnSpPr>
          <p:nvPr/>
        </p:nvCxnSpPr>
        <p:spPr>
          <a:xfrm>
            <a:off x="1056042" y="4724390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E37EABA6-9582-9606-5B78-090971C3629E}"/>
              </a:ext>
            </a:extLst>
          </p:cNvPr>
          <p:cNvSpPr/>
          <p:nvPr/>
        </p:nvSpPr>
        <p:spPr>
          <a:xfrm>
            <a:off x="648629" y="4458272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E87CFD0-C984-C349-B261-993CB9B77DAE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86742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84E453-B2E2-E3D5-48C5-89C6FE2C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4B5EEAE-368E-A8B4-1D02-53CBB06BF1EA}"/>
              </a:ext>
            </a:extLst>
          </p:cNvPr>
          <p:cNvSpPr/>
          <p:nvPr/>
        </p:nvSpPr>
        <p:spPr>
          <a:xfrm>
            <a:off x="7445016" y="3721206"/>
            <a:ext cx="3361530" cy="158046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|</a:t>
            </a:r>
          </a:p>
          <a:p>
            <a:pPr algn="just"/>
            <a:r>
              <a:rPr lang="en-US" altLang="ko-KR" sz="24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This is a pipe</a:t>
            </a:r>
          </a:p>
          <a:p>
            <a:pPr algn="just"/>
            <a:endParaRPr lang="en-US" altLang="ko-KR" sz="2400"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17548569-6E90-1697-B7F4-B7FBC6570E32}"/>
              </a:ext>
            </a:extLst>
          </p:cNvPr>
          <p:cNvCxnSpPr>
            <a:cxnSpLocks/>
          </p:cNvCxnSpPr>
          <p:nvPr/>
        </p:nvCxnSpPr>
        <p:spPr>
          <a:xfrm>
            <a:off x="1056042" y="5841987"/>
            <a:ext cx="41254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61E0DD49-E2B5-4145-7F3C-213EABC7B3F4}"/>
              </a:ext>
            </a:extLst>
          </p:cNvPr>
          <p:cNvSpPr/>
          <p:nvPr/>
        </p:nvSpPr>
        <p:spPr>
          <a:xfrm>
            <a:off x="648629" y="5575869"/>
            <a:ext cx="444359" cy="47681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80C23710-B7AD-C1BB-3D0F-7D30CEFDFA7E}"/>
              </a:ext>
            </a:extLst>
          </p:cNvPr>
          <p:cNvGraphicFramePr>
            <a:graphicFrameLocks noGrp="1"/>
          </p:cNvGraphicFramePr>
          <p:nvPr/>
        </p:nvGraphicFramePr>
        <p:xfrm>
          <a:off x="1560944" y="833120"/>
          <a:ext cx="2530764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766">
                  <a:extLst>
                    <a:ext uri="{9D8B030D-6E8A-4147-A177-3AD203B41FA5}">
                      <a16:colId xmlns:a16="http://schemas.microsoft.com/office/drawing/2014/main" val="2966801011"/>
                    </a:ext>
                  </a:extLst>
                </a:gridCol>
                <a:gridCol w="683182">
                  <a:extLst>
                    <a:ext uri="{9D8B030D-6E8A-4147-A177-3AD203B41FA5}">
                      <a16:colId xmlns:a16="http://schemas.microsoft.com/office/drawing/2014/main" val="1123928187"/>
                    </a:ext>
                  </a:extLst>
                </a:gridCol>
                <a:gridCol w="1339816">
                  <a:extLst>
                    <a:ext uri="{9D8B030D-6E8A-4147-A177-3AD203B41FA5}">
                      <a16:colId xmlns:a16="http://schemas.microsoft.com/office/drawing/2014/main" val="1635153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82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39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28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n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01101110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99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58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 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32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00100000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81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M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77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01001101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163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a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97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6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g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103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01100111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0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r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114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01110010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26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i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105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01101001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8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33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t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116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01110100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143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e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01100101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11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ea typeface="Cascadia Mono" panose="020B0609020000020004" pitchFamily="49" charset="0"/>
                          <a:cs typeface="Cascadia Mono" panose="020B0609020000020004" pitchFamily="49" charset="0"/>
                        </a:rPr>
                        <a:t>\0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scadia Mono" panose="020B0609020000020004" pitchFamily="49" charset="0"/>
                          <a:cs typeface="Cascadia Mono" panose="020B0609020000020004" pitchFamily="49" charset="0"/>
                        </a:rPr>
                        <a:t>00000000</a:t>
                      </a:r>
                      <a:endParaRPr lang="ko-KR" altLang="en-US">
                        <a:solidFill>
                          <a:schemeClr val="bg1">
                            <a:lumMod val="85000"/>
                          </a:schemeClr>
                        </a:solidFill>
                        <a:latin typeface="Cascadia Mono" panose="020B0609020000020004" pitchFamily="49" charset="0"/>
                        <a:cs typeface="Cascadia Mono" panose="020B06090200000200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76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3909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4088FE2-857D-D298-DF72-91173F2E4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71" y="2770829"/>
            <a:ext cx="11276658" cy="1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4651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89BFC-5300-FDFB-0674-BE8750D23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842D47-5F2F-767D-F9D0-C3E768BF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작가의 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FDAC06-E1C7-6F13-1CF5-EDDDD1CD0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마그리트는 말했습니다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그 유명한 파이프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사람들이 이를 가지고 나를 얼마나 비난했는지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!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하지만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 파이프에 무언가를 채울 수 있어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아니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이건 그냥 표현일 뿐이지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안 그래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?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그러니 만약 내가 그림에 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이건 파이프야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"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라고 썼다면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그건 거짓말이야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!"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이에 따라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이 프로그램은 </a:t>
            </a:r>
            <a:r>
              <a:rPr lang="ko-KR" altLang="en-US" b="1" u="sng">
                <a:solidFill>
                  <a:schemeClr val="bg1">
                    <a:lumMod val="85000"/>
                  </a:schemeClr>
                </a:solidFill>
              </a:rPr>
              <a:t>데이터를 채울 수 있는</a:t>
            </a:r>
            <a:r>
              <a:rPr lang="ko-KR" altLang="en-US">
                <a:solidFill>
                  <a:schemeClr val="bg1">
                    <a:lumMod val="85000"/>
                  </a:schemeClr>
                </a:solidFill>
              </a:rPr>
              <a:t> 파이프만을 받아들입니다</a:t>
            </a:r>
            <a:r>
              <a:rPr lang="en-US" altLang="ko-KR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519ED-0F65-FC32-BC93-4FC844AABCAE}"/>
              </a:ext>
            </a:extLst>
          </p:cNvPr>
          <p:cNvSpPr txBox="1"/>
          <p:nvPr/>
        </p:nvSpPr>
        <p:spPr>
          <a:xfrm>
            <a:off x="11212945" y="61760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hlinkClick r:id="rId2"/>
              </a:rPr>
              <a:t>링크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78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5230AA-859D-C78B-45FC-BC5E7424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Obfuscated??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98E1FD-2AA6-E642-4265-B2D22A6B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/>
              <a:t>"</a:t>
            </a:r>
            <a:r>
              <a:rPr lang="ko-KR" altLang="en-US"/>
              <a:t>난독화</a:t>
            </a:r>
            <a:r>
              <a:rPr lang="en-US" altLang="ko-KR"/>
              <a:t>"</a:t>
            </a:r>
          </a:p>
          <a:p>
            <a:endParaRPr lang="en-US" altLang="ko-KR"/>
          </a:p>
          <a:p>
            <a:pPr marL="0" indent="0">
              <a:buNone/>
            </a:pPr>
            <a:r>
              <a:rPr lang="ko-KR" altLang="en-US"/>
              <a:t>무슨 코드인지</a:t>
            </a:r>
            <a:endParaRPr lang="en-US" altLang="ko-KR"/>
          </a:p>
          <a:p>
            <a:pPr marL="0" indent="0">
              <a:buNone/>
            </a:pPr>
            <a:r>
              <a:rPr lang="en-US" altLang="ko-KR"/>
              <a:t>"</a:t>
            </a:r>
            <a:r>
              <a:rPr lang="ko-KR" altLang="en-US"/>
              <a:t>못 알아보게</a:t>
            </a:r>
            <a:r>
              <a:rPr lang="en-US" altLang="ko-KR"/>
              <a:t>" </a:t>
            </a:r>
            <a:r>
              <a:rPr lang="ko-KR" altLang="en-US"/>
              <a:t>만드는 것이 목표</a:t>
            </a:r>
            <a:endParaRPr lang="en-US" altLang="ko-KR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3EAD3E-2B38-EE4B-C9F3-F1DE9195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364" y="353291"/>
            <a:ext cx="6633726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03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68BD2C-F53A-E36D-39D1-BEABE027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6"/>
          <a:stretch/>
        </p:blipFill>
        <p:spPr>
          <a:xfrm>
            <a:off x="2700525" y="2543052"/>
            <a:ext cx="6790949" cy="17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641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2C00B7-8F1B-1E32-81F4-2617B9AC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29" y="515856"/>
            <a:ext cx="5691341" cy="42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9EC87E-701B-A58D-2578-BBC29A7C8116}"/>
              </a:ext>
            </a:extLst>
          </p:cNvPr>
          <p:cNvSpPr txBox="1"/>
          <p:nvPr/>
        </p:nvSpPr>
        <p:spPr>
          <a:xfrm>
            <a:off x="4946071" y="5273963"/>
            <a:ext cx="229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>
                <a:solidFill>
                  <a:srgbClr val="D2D2D2"/>
                </a:solidFill>
              </a:rPr>
              <a:t>감사합니다</a:t>
            </a:r>
            <a:r>
              <a:rPr lang="en-US" altLang="ko-KR" sz="3200">
                <a:solidFill>
                  <a:srgbClr val="D2D2D2"/>
                </a:solidFill>
              </a:rPr>
              <a:t>.</a:t>
            </a:r>
            <a:endParaRPr lang="ko-KR" altLang="en-US" sz="3200">
              <a:solidFill>
                <a:srgbClr val="D2D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1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6FE0B-511E-E141-C576-FE82CB10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262C5A3-4B58-B185-E073-9F55A6D24D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6"/>
          <a:stretch/>
        </p:blipFill>
        <p:spPr>
          <a:xfrm>
            <a:off x="2700525" y="2543052"/>
            <a:ext cx="6790949" cy="1771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0A16C7-CCCA-A217-3916-2BFA8DBBA26D}"/>
              </a:ext>
            </a:extLst>
          </p:cNvPr>
          <p:cNvSpPr txBox="1"/>
          <p:nvPr/>
        </p:nvSpPr>
        <p:spPr>
          <a:xfrm>
            <a:off x="2804150" y="4590470"/>
            <a:ext cx="6583698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일 때는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을 반환한다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그 외의 경우에는 무엇을 반환할까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9620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F04A5-E2E6-7921-37C6-3E8A84BAE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AE7E677-2F0C-2313-D63C-FEE961E880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16"/>
          <a:stretch/>
        </p:blipFill>
        <p:spPr>
          <a:xfrm>
            <a:off x="2700525" y="2543052"/>
            <a:ext cx="6790949" cy="17718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58326D-984A-9275-733F-589F7BE111C6}"/>
              </a:ext>
            </a:extLst>
          </p:cNvPr>
          <p:cNvSpPr txBox="1"/>
          <p:nvPr/>
        </p:nvSpPr>
        <p:spPr>
          <a:xfrm>
            <a:off x="2804150" y="4590470"/>
            <a:ext cx="6583698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 아닌 경우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</a:p>
          <a:p>
            <a:pPr algn="just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(a | -a)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의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MSB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이므로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을 반환한다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950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6C280-4575-5256-2501-5AC25C03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3AB5B10-F5EA-54ED-DDDA-F50553059C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91" r="7435"/>
          <a:stretch/>
        </p:blipFill>
        <p:spPr>
          <a:xfrm>
            <a:off x="4156363" y="1457050"/>
            <a:ext cx="3879274" cy="39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68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F2638F3-AB94-60A5-66B6-3D317332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" y="472935"/>
            <a:ext cx="7059010" cy="56967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F41FCB4-3B21-3072-D0B8-E76446A7B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221" y="236467"/>
            <a:ext cx="4704785" cy="638506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0EA53E4-233C-14B0-4DDB-77014F1D0432}"/>
              </a:ext>
            </a:extLst>
          </p:cNvPr>
          <p:cNvSpPr/>
          <p:nvPr/>
        </p:nvSpPr>
        <p:spPr>
          <a:xfrm>
            <a:off x="489527" y="1020618"/>
            <a:ext cx="1459346" cy="13623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058D9-9289-35B3-37F8-C88A22E16A4B}"/>
              </a:ext>
            </a:extLst>
          </p:cNvPr>
          <p:cNvSpPr txBox="1"/>
          <p:nvPr/>
        </p:nvSpPr>
        <p:spPr>
          <a:xfrm>
            <a:off x="2108021" y="1377735"/>
            <a:ext cx="4276438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Q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if/else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사용하도록 수정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7807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B9DD5A-847C-A473-0819-7FA354EA1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267D516-DC58-94CF-5AC1-25B5FD2BB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3" y="472935"/>
            <a:ext cx="7059010" cy="56967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73B7FD9-B48C-6BCF-5F58-69853EC6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221" y="236467"/>
            <a:ext cx="4704785" cy="6385065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058F628-4C69-98C1-4114-2DE2BF874C11}"/>
              </a:ext>
            </a:extLst>
          </p:cNvPr>
          <p:cNvSpPr/>
          <p:nvPr/>
        </p:nvSpPr>
        <p:spPr>
          <a:xfrm>
            <a:off x="4054765" y="3103419"/>
            <a:ext cx="923636" cy="24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DC0228-316E-B89C-630F-A8EEAE0FFFD1}"/>
              </a:ext>
            </a:extLst>
          </p:cNvPr>
          <p:cNvSpPr/>
          <p:nvPr/>
        </p:nvSpPr>
        <p:spPr>
          <a:xfrm>
            <a:off x="1145309" y="5417128"/>
            <a:ext cx="1302327" cy="226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3D303C0-6012-8FD9-1FA1-3E3DC105AB44}"/>
              </a:ext>
            </a:extLst>
          </p:cNvPr>
          <p:cNvSpPr/>
          <p:nvPr/>
        </p:nvSpPr>
        <p:spPr>
          <a:xfrm>
            <a:off x="8349673" y="4627419"/>
            <a:ext cx="877454" cy="230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D3B13F9-C60C-99C0-F22C-45C9EE80A430}"/>
              </a:ext>
            </a:extLst>
          </p:cNvPr>
          <p:cNvSpPr/>
          <p:nvPr/>
        </p:nvSpPr>
        <p:spPr>
          <a:xfrm>
            <a:off x="8654472" y="5851237"/>
            <a:ext cx="471055" cy="230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69EAB2D-74B1-B067-E0A7-68281C9B0C80}"/>
              </a:ext>
            </a:extLst>
          </p:cNvPr>
          <p:cNvSpPr/>
          <p:nvPr/>
        </p:nvSpPr>
        <p:spPr>
          <a:xfrm>
            <a:off x="2396837" y="3292764"/>
            <a:ext cx="1491672" cy="2632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6669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E1C1671-7431-CABE-59BE-A4A729325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926378"/>
            <a:ext cx="9354856" cy="362000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BFF9CFA-8FEC-B97A-DE9D-5A9067D9D33B}"/>
              </a:ext>
            </a:extLst>
          </p:cNvPr>
          <p:cNvCxnSpPr>
            <a:cxnSpLocks/>
          </p:cNvCxnSpPr>
          <p:nvPr/>
        </p:nvCxnSpPr>
        <p:spPr>
          <a:xfrm>
            <a:off x="6096000" y="1671783"/>
            <a:ext cx="0" cy="10159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2C6FED22-6717-46A4-8248-2ED6AC28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259" y="3034241"/>
            <a:ext cx="6325482" cy="26673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5F07D-A662-0582-A733-0BDCC3FB1E9D}"/>
              </a:ext>
            </a:extLst>
          </p:cNvPr>
          <p:cNvSpPr txBox="1"/>
          <p:nvPr/>
        </p:nvSpPr>
        <p:spPr>
          <a:xfrm>
            <a:off x="6210663" y="1830317"/>
            <a:ext cx="1677192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Q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호출 제거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5468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909C6F1-003D-ED85-D4C1-0BE32FAC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3" y="175491"/>
            <a:ext cx="6551044" cy="650701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1C08BAF-0B49-1398-34C7-ED0E9E5E2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258" y="1136073"/>
            <a:ext cx="2930919" cy="55464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71CF5F-2519-D78F-34F2-C85E0410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264" y="3148286"/>
            <a:ext cx="4213282" cy="164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F526EF-CDFA-09D7-B68A-1C5E5F803913}"/>
              </a:ext>
            </a:extLst>
          </p:cNvPr>
          <p:cNvSpPr txBox="1"/>
          <p:nvPr/>
        </p:nvSpPr>
        <p:spPr>
          <a:xfrm>
            <a:off x="10069263" y="139883"/>
            <a:ext cx="1677192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Q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ea typeface="Cascadia Mono" panose="020B0609020000020004" pitchFamily="49" charset="0"/>
                <a:cs typeface="Cascadia Mono" panose="020B0609020000020004" pitchFamily="49" charset="0"/>
              </a:rPr>
              <a:t> 함수 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4148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5A028CA-9601-3078-3D26-5861F699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284702" y="3237543"/>
            <a:ext cx="11622596" cy="3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14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9C66D-4EBB-DC41-D895-E0E9352B5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1D41A88-C6CD-BD49-BF54-84182A0FB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284702" y="3237543"/>
            <a:ext cx="11622596" cy="382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815E77-11BA-4884-5072-FBC731DC1AA2}"/>
              </a:ext>
            </a:extLst>
          </p:cNvPr>
          <p:cNvSpPr txBox="1"/>
          <p:nvPr/>
        </p:nvSpPr>
        <p:spPr>
          <a:xfrm>
            <a:off x="5257404" y="4268538"/>
            <a:ext cx="1677192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우웩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6581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2A2FA4-B9EB-C23C-86CA-2CDC6C24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예시 </a:t>
            </a:r>
            <a:r>
              <a:rPr lang="en-US" altLang="ko-KR"/>
              <a:t>1: 1984 mullender</a:t>
            </a:r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0EBF9E-9277-A62D-8BEB-AD49BC4B10A2}"/>
              </a:ext>
            </a:extLst>
          </p:cNvPr>
          <p:cNvSpPr txBox="1"/>
          <p:nvPr/>
        </p:nvSpPr>
        <p:spPr>
          <a:xfrm>
            <a:off x="409718" y="1763285"/>
            <a:ext cx="83984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short main[] = {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277, 04735, -4129, 25, 0, 477, 1019, 0xbef, 0, 12800,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-113, 21119, 0x52d7, -1006, -7151, 0, 0x4bc, 020004,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14880, 10541, 2056, 04010, 4548, 3044, -6716, 0x9,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4407, 6, 5568, 1, -30460, 0, 0x9, 5570, 512, -30419,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0x7e82, 0760, 6, 0, 4, 02400, 15, 0, 4, 1280, 4, 0,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4, 0, 0, 0, 0x8, 0, 4, 0, ',', 0, 12, 0, 4, 0, '#',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0, 020, 0, 4, 0, 30, 0, 026, 0, 0x6176, 120, 25712,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'p', 072163, 'r', 29303, 29801, 'e'</a:t>
            </a:r>
          </a:p>
          <a:p>
            <a:r>
              <a:rPr lang="en-US" altLang="ko-KR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};</a:t>
            </a:r>
          </a:p>
          <a:p>
            <a:endParaRPr lang="ko-KR" altLang="en-US"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D9F33-21E5-848F-A733-68FC9D0F8E9B}"/>
              </a:ext>
            </a:extLst>
          </p:cNvPr>
          <p:cNvSpPr txBox="1"/>
          <p:nvPr/>
        </p:nvSpPr>
        <p:spPr>
          <a:xfrm>
            <a:off x="409718" y="4879039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>
                <a:hlinkClick r:id="rId2"/>
              </a:rPr>
              <a:t>해설 링크</a:t>
            </a:r>
            <a:endParaRPr lang="ko-KR" altLang="en-US" sz="28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DCBCF1-C745-F833-6869-CCBB041B7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719" y="2052032"/>
            <a:ext cx="2545980" cy="25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31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061A016-DBB3-6A1B-1200-5593C875AA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85"/>
          <a:stretch/>
        </p:blipFill>
        <p:spPr>
          <a:xfrm>
            <a:off x="2750491" y="3114631"/>
            <a:ext cx="6691018" cy="6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6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0F1C4-11FC-E36A-A5F1-02CF2584B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0EADB18-A19A-C1B4-616B-052F5846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85"/>
          <a:stretch/>
        </p:blipFill>
        <p:spPr>
          <a:xfrm>
            <a:off x="2750491" y="3114631"/>
            <a:ext cx="6691018" cy="62873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A41F5E1-B7C0-6A3F-A61B-1CC8D0A45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7" y="5005518"/>
            <a:ext cx="10905125" cy="4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75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7B0BE1-7E84-B4E6-021E-71D4AF6906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64"/>
          <a:stretch/>
        </p:blipFill>
        <p:spPr>
          <a:xfrm>
            <a:off x="1375370" y="3238473"/>
            <a:ext cx="9441260" cy="3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0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582342-7734-329F-1D64-840290A6B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96AA72-9FB9-E249-6355-57AF9B6E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64"/>
          <a:stretch/>
        </p:blipFill>
        <p:spPr>
          <a:xfrm>
            <a:off x="1375370" y="3238473"/>
            <a:ext cx="9441260" cy="38105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1DE838C-9AB9-64F5-F58D-80F9A842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67"/>
          <a:stretch/>
        </p:blipFill>
        <p:spPr>
          <a:xfrm>
            <a:off x="5107709" y="4155576"/>
            <a:ext cx="6354097" cy="2305372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EBB73362-E99F-84BB-702B-8BA5D700D5AE}"/>
              </a:ext>
            </a:extLst>
          </p:cNvPr>
          <p:cNvCxnSpPr>
            <a:cxnSpLocks/>
          </p:cNvCxnSpPr>
          <p:nvPr/>
        </p:nvCxnSpPr>
        <p:spPr>
          <a:xfrm>
            <a:off x="4211782" y="5080000"/>
            <a:ext cx="1163782" cy="3786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6EB790B-E1DA-AFA7-96CD-BC7C02E0395F}"/>
              </a:ext>
            </a:extLst>
          </p:cNvPr>
          <p:cNvSpPr txBox="1"/>
          <p:nvPr/>
        </p:nvSpPr>
        <p:spPr>
          <a:xfrm>
            <a:off x="2534590" y="4497209"/>
            <a:ext cx="1677192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유일하게 호출하는 곳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57926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78BEEB-3977-DB8D-CF9E-E1E79B8C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956C5EC-8FA0-6A6B-65E3-A90DE38603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941"/>
          <a:stretch/>
        </p:blipFill>
        <p:spPr>
          <a:xfrm>
            <a:off x="2891499" y="2295367"/>
            <a:ext cx="6409002" cy="2267266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578257EB-2E8A-84D3-0483-76364FF75DEC}"/>
              </a:ext>
            </a:extLst>
          </p:cNvPr>
          <p:cNvCxnSpPr>
            <a:cxnSpLocks/>
          </p:cNvCxnSpPr>
          <p:nvPr/>
        </p:nvCxnSpPr>
        <p:spPr>
          <a:xfrm flipH="1" flipV="1">
            <a:off x="8100292" y="3685310"/>
            <a:ext cx="1062181" cy="3971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9EC6A9B-C1D5-B91E-CFEC-3D28C059D1C7}"/>
              </a:ext>
            </a:extLst>
          </p:cNvPr>
          <p:cNvSpPr txBox="1"/>
          <p:nvPr/>
        </p:nvSpPr>
        <p:spPr>
          <a:xfrm>
            <a:off x="9162472" y="3883891"/>
            <a:ext cx="2613891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V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090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669F00-7E18-9C00-6B3A-532171162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2" t="-1" r="2651" b="-5738"/>
          <a:stretch/>
        </p:blipFill>
        <p:spPr>
          <a:xfrm>
            <a:off x="1957640" y="3217466"/>
            <a:ext cx="8276720" cy="4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73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37ABF-A4C6-E384-7CDD-4E135ADB3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2E677CA-7D99-E4FB-DC65-4CB2D8E7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2" t="-1" r="2651" b="-5738"/>
          <a:stretch/>
        </p:blipFill>
        <p:spPr>
          <a:xfrm>
            <a:off x="1957640" y="1056156"/>
            <a:ext cx="8276720" cy="42306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5DCE66B-6941-7951-838B-2F4952CC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08" r="4368"/>
          <a:stretch/>
        </p:blipFill>
        <p:spPr>
          <a:xfrm>
            <a:off x="4038815" y="2695387"/>
            <a:ext cx="4105134" cy="2686424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8F775611-B55D-5982-433D-2C427D81E428}"/>
              </a:ext>
            </a:extLst>
          </p:cNvPr>
          <p:cNvCxnSpPr>
            <a:cxnSpLocks/>
          </p:cNvCxnSpPr>
          <p:nvPr/>
        </p:nvCxnSpPr>
        <p:spPr>
          <a:xfrm flipH="1">
            <a:off x="6520872" y="2695387"/>
            <a:ext cx="720437" cy="500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ADF2B9-497E-D668-8D2B-4AA3AA03AC93}"/>
              </a:ext>
            </a:extLst>
          </p:cNvPr>
          <p:cNvSpPr txBox="1"/>
          <p:nvPr/>
        </p:nvSpPr>
        <p:spPr>
          <a:xfrm>
            <a:off x="7263608" y="2121832"/>
            <a:ext cx="1677192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유일하게 호출하는 곳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2247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13D14D-9796-F599-4A33-79A21E3F1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12" r="5242"/>
          <a:stretch/>
        </p:blipFill>
        <p:spPr>
          <a:xfrm>
            <a:off x="4031740" y="2104840"/>
            <a:ext cx="4128520" cy="2648320"/>
          </a:xfrm>
          <a:prstGeom prst="rect">
            <a:avLst/>
          </a:prstGeom>
        </p:spPr>
      </p:pic>
      <p:cxnSp>
        <p:nvCxnSpPr>
          <p:cNvPr id="2" name="직선 화살표 연결선 1">
            <a:extLst>
              <a:ext uri="{FF2B5EF4-FFF2-40B4-BE49-F238E27FC236}">
                <a16:creationId xmlns:a16="http://schemas.microsoft.com/office/drawing/2014/main" id="{2C1929B7-689A-28C9-465D-EEEDE3F8525F}"/>
              </a:ext>
            </a:extLst>
          </p:cNvPr>
          <p:cNvCxnSpPr>
            <a:cxnSpLocks/>
          </p:cNvCxnSpPr>
          <p:nvPr/>
        </p:nvCxnSpPr>
        <p:spPr>
          <a:xfrm flipH="1">
            <a:off x="5892800" y="2475345"/>
            <a:ext cx="720436" cy="1847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6285F9-FC97-5256-545D-8231F860BB77}"/>
              </a:ext>
            </a:extLst>
          </p:cNvPr>
          <p:cNvSpPr txBox="1"/>
          <p:nvPr/>
        </p:nvSpPr>
        <p:spPr>
          <a:xfrm>
            <a:off x="6530109" y="2155640"/>
            <a:ext cx="280785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Z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8087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EF257E-08A4-6DBC-A886-4E32D054F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19" r="6419"/>
          <a:stretch/>
        </p:blipFill>
        <p:spPr>
          <a:xfrm>
            <a:off x="4538901" y="3143209"/>
            <a:ext cx="3114198" cy="5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83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82B51F-4516-B78C-7488-C2EBAF166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CBA9551-25EF-8E3D-FF34-36906F19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19" r="6419"/>
          <a:stretch/>
        </p:blipFill>
        <p:spPr>
          <a:xfrm>
            <a:off x="4538901" y="649391"/>
            <a:ext cx="3114198" cy="57158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C562D63-9E3A-6E43-46AA-95CFE8CE5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251"/>
          <a:stretch/>
        </p:blipFill>
        <p:spPr>
          <a:xfrm>
            <a:off x="8275782" y="2093702"/>
            <a:ext cx="1738825" cy="34580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0E3CB8F-7075-2EE2-977D-72FB9323F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95" y="2571630"/>
            <a:ext cx="4772691" cy="17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0063B4-C2AE-154C-58DE-B2F9D00B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예시 </a:t>
            </a:r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2EAA68-1AF3-DE3D-A34A-106660832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>
                <a:hlinkClick r:id="rId2"/>
              </a:rPr>
              <a:t>Donut-shaped C code that generates a 3D spinning donut</a:t>
            </a:r>
            <a:endParaRPr lang="en-US" altLang="ko-KR"/>
          </a:p>
          <a:p>
            <a:pPr marL="0" indent="0">
              <a:buNone/>
            </a:pPr>
            <a:endParaRPr lang="en-US" altLang="ko-KR"/>
          </a:p>
          <a:p>
            <a:pPr marL="0" indent="0">
              <a:buNone/>
            </a:pPr>
            <a:r>
              <a:rPr lang="en-US" altLang="ko-KR"/>
              <a:t>ioccc 2006 sloane</a:t>
            </a:r>
            <a:r>
              <a:rPr lang="ko-KR" altLang="en-US"/>
              <a:t>의 간소화된 버전이다</a:t>
            </a:r>
            <a:r>
              <a:rPr lang="en-US" altLang="ko-KR"/>
              <a:t>.</a:t>
            </a:r>
          </a:p>
          <a:p>
            <a:pPr marL="0" indent="0">
              <a:buNone/>
            </a:pPr>
            <a:r>
              <a:rPr lang="ko-KR" altLang="en-US"/>
              <a:t>본인의 </a:t>
            </a:r>
            <a:r>
              <a:rPr lang="ko-KR" altLang="en-US">
                <a:hlinkClick r:id="rId3"/>
              </a:rPr>
              <a:t>자전 해설</a:t>
            </a:r>
            <a:r>
              <a:rPr lang="ko-KR" altLang="en-US"/>
              <a:t>도 있다</a:t>
            </a:r>
            <a:r>
              <a:rPr lang="en-US" altLang="ko-KR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8144CB-57CA-47C9-DCAA-2D316C91E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066" y="3223492"/>
            <a:ext cx="6723316" cy="33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09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5BB9B2A-D184-D6A8-8763-DF9EFAFDA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71"/>
          <a:stretch/>
        </p:blipFill>
        <p:spPr>
          <a:xfrm>
            <a:off x="1735200" y="2570400"/>
            <a:ext cx="4738620" cy="16861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2B94CD2-9252-0BCC-6B8D-4358540C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209" r="19856"/>
          <a:stretch/>
        </p:blipFill>
        <p:spPr>
          <a:xfrm>
            <a:off x="8276400" y="2095200"/>
            <a:ext cx="1558602" cy="3986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D4B121-F66A-D9D2-78DE-51EDEB2BC5FD}"/>
              </a:ext>
            </a:extLst>
          </p:cNvPr>
          <p:cNvSpPr txBox="1"/>
          <p:nvPr/>
        </p:nvSpPr>
        <p:spPr>
          <a:xfrm>
            <a:off x="8885382" y="222846"/>
            <a:ext cx="280785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94232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985E7D8-3375-C368-391C-17CC88300B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4" r="2784"/>
          <a:stretch/>
        </p:blipFill>
        <p:spPr>
          <a:xfrm>
            <a:off x="2765002" y="3228947"/>
            <a:ext cx="6661996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81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350A5-D271-0634-2C6F-33BD62422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8BC32DA-07B3-1A9E-2FEB-240374C5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4" r="2784"/>
          <a:stretch/>
        </p:blipFill>
        <p:spPr>
          <a:xfrm>
            <a:off x="2765002" y="3228947"/>
            <a:ext cx="6661996" cy="40010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817F879F-8572-838F-D464-FFA04A33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90"/>
          <a:stretch/>
        </p:blipFill>
        <p:spPr>
          <a:xfrm>
            <a:off x="4000999" y="1175113"/>
            <a:ext cx="4190002" cy="400106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59A72F95-E6D9-DF58-928F-5C4440F8FF89}"/>
              </a:ext>
            </a:extLst>
          </p:cNvPr>
          <p:cNvCxnSpPr>
            <a:cxnSpLocks/>
          </p:cNvCxnSpPr>
          <p:nvPr/>
        </p:nvCxnSpPr>
        <p:spPr>
          <a:xfrm>
            <a:off x="7638473" y="1699491"/>
            <a:ext cx="110836" cy="1283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3163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A75FB-12B5-AE0E-5EAA-F6284D03F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A1A74CA-7CBD-4D93-A0D5-1C72BBB27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24" r="2784"/>
          <a:stretch/>
        </p:blipFill>
        <p:spPr>
          <a:xfrm>
            <a:off x="2765002" y="3228947"/>
            <a:ext cx="6661996" cy="40010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4EADC58-AE2D-BBF4-51A8-E6A89762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090"/>
          <a:stretch/>
        </p:blipFill>
        <p:spPr>
          <a:xfrm>
            <a:off x="4000999" y="1175113"/>
            <a:ext cx="4190002" cy="400106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B6B3C1CA-5724-CFF1-93FB-56672B79162C}"/>
              </a:ext>
            </a:extLst>
          </p:cNvPr>
          <p:cNvCxnSpPr>
            <a:cxnSpLocks/>
          </p:cNvCxnSpPr>
          <p:nvPr/>
        </p:nvCxnSpPr>
        <p:spPr>
          <a:xfrm>
            <a:off x="7638473" y="1699491"/>
            <a:ext cx="110836" cy="1283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911359B3-FDF6-5C20-4A2B-C1A53FA3B88C}"/>
              </a:ext>
            </a:extLst>
          </p:cNvPr>
          <p:cNvCxnSpPr>
            <a:cxnSpLocks/>
          </p:cNvCxnSpPr>
          <p:nvPr/>
        </p:nvCxnSpPr>
        <p:spPr>
          <a:xfrm flipV="1">
            <a:off x="8044873" y="3777673"/>
            <a:ext cx="203200" cy="649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947A4B-8B08-2B70-A3E4-2D774438E7DC}"/>
              </a:ext>
            </a:extLst>
          </p:cNvPr>
          <p:cNvSpPr txBox="1"/>
          <p:nvPr/>
        </p:nvSpPr>
        <p:spPr>
          <a:xfrm>
            <a:off x="7732667" y="4462604"/>
            <a:ext cx="82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bg1">
                    <a:lumMod val="85000"/>
                  </a:schemeClr>
                </a:solidFill>
              </a:rPr>
              <a:t>??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AF3D33C-45EB-21B7-16CF-73729BCD94F2}"/>
              </a:ext>
            </a:extLst>
          </p:cNvPr>
          <p:cNvSpPr/>
          <p:nvPr/>
        </p:nvSpPr>
        <p:spPr>
          <a:xfrm>
            <a:off x="8114151" y="3191161"/>
            <a:ext cx="309413" cy="4572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4524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F9A0C-A5BF-DFE4-5645-3970656B6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50C28D5-164F-FA9D-EA48-EC121C746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750675"/>
            <a:ext cx="10231278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996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89BB-75A3-0AEA-82D4-25EC2DAF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56D24F3-3377-F3D7-5C4F-5F0C2BA33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750675"/>
            <a:ext cx="10231278" cy="58872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1976BAE-56D9-EF29-1C28-ACE5FD2C09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95" t="1" r="3202" b="2639"/>
          <a:stretch/>
        </p:blipFill>
        <p:spPr>
          <a:xfrm>
            <a:off x="2780145" y="220053"/>
            <a:ext cx="6631710" cy="38954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31E06AC-4468-7929-798B-FC91995BF28D}"/>
              </a:ext>
            </a:extLst>
          </p:cNvPr>
          <p:cNvSpPr/>
          <p:nvPr/>
        </p:nvSpPr>
        <p:spPr>
          <a:xfrm>
            <a:off x="1066804" y="3366651"/>
            <a:ext cx="9998359" cy="309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0028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DDF3FF-BFFD-C2C7-219A-E82F6BF0A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2372D8E5-DFDE-ED00-EBC3-9AAE1AC7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750675"/>
            <a:ext cx="10231278" cy="588727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A6E5CDB-4B71-0A29-7649-5FE353B8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95" t="1" r="3202" b="2639"/>
          <a:stretch/>
        </p:blipFill>
        <p:spPr>
          <a:xfrm>
            <a:off x="2780145" y="220053"/>
            <a:ext cx="6631710" cy="38954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DD29D0E-F105-937B-17BA-A1930E571BB5}"/>
              </a:ext>
            </a:extLst>
          </p:cNvPr>
          <p:cNvSpPr/>
          <p:nvPr/>
        </p:nvSpPr>
        <p:spPr>
          <a:xfrm>
            <a:off x="10372436" y="3357415"/>
            <a:ext cx="193965" cy="3094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23A84D-7181-4765-DE9C-012871CB0DA2}"/>
              </a:ext>
            </a:extLst>
          </p:cNvPr>
          <p:cNvSpPr/>
          <p:nvPr/>
        </p:nvSpPr>
        <p:spPr>
          <a:xfrm>
            <a:off x="8169563" y="221670"/>
            <a:ext cx="244765" cy="369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0339DC83-5211-3FB3-0A70-601A6702B241}"/>
              </a:ext>
            </a:extLst>
          </p:cNvPr>
          <p:cNvCxnSpPr>
            <a:cxnSpLocks/>
          </p:cNvCxnSpPr>
          <p:nvPr/>
        </p:nvCxnSpPr>
        <p:spPr>
          <a:xfrm>
            <a:off x="8525164" y="701964"/>
            <a:ext cx="1782618" cy="2595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571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00A684C-EB55-536D-882B-FE28307B61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01" r="5581"/>
          <a:stretch/>
        </p:blipFill>
        <p:spPr>
          <a:xfrm>
            <a:off x="1080655" y="1725498"/>
            <a:ext cx="2445694" cy="4382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68F259D-305B-8B57-EB62-5DD665F89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399" r="6012"/>
          <a:stretch/>
        </p:blipFill>
        <p:spPr>
          <a:xfrm>
            <a:off x="1080655" y="2387265"/>
            <a:ext cx="5272350" cy="4382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A2C12D9-089E-8C2D-4519-55154897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204" r="14350"/>
          <a:stretch/>
        </p:blipFill>
        <p:spPr>
          <a:xfrm>
            <a:off x="1080655" y="3078920"/>
            <a:ext cx="925366" cy="41915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B61C74-9927-5B64-4D46-84E41F4F74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558" r="14539"/>
          <a:stretch/>
        </p:blipFill>
        <p:spPr>
          <a:xfrm>
            <a:off x="1074359" y="3751521"/>
            <a:ext cx="911042" cy="41915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98195F1-B97C-F74E-EF34-21A8BFD3EE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003" r="3227"/>
          <a:stretch/>
        </p:blipFill>
        <p:spPr>
          <a:xfrm>
            <a:off x="1074359" y="4384036"/>
            <a:ext cx="5355314" cy="43821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528E28A-0C6F-4619-CBD7-A33AA704FC6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695" t="1" r="3202" b="2639"/>
          <a:stretch/>
        </p:blipFill>
        <p:spPr>
          <a:xfrm>
            <a:off x="2780145" y="220053"/>
            <a:ext cx="6631710" cy="3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344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807CC99-B6F6-4DD7-45E0-47FAE7D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78" r="4527"/>
          <a:stretch/>
        </p:blipFill>
        <p:spPr>
          <a:xfrm>
            <a:off x="1016000" y="1758647"/>
            <a:ext cx="4136412" cy="40010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8CCB714-5047-94E6-179A-0E51A885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608"/>
          <a:stretch/>
        </p:blipFill>
        <p:spPr>
          <a:xfrm>
            <a:off x="1016000" y="2473891"/>
            <a:ext cx="7058646" cy="3810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7603D94-ACD8-3B92-82FC-6BC3E292E1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221" r="7277"/>
          <a:stretch/>
        </p:blipFill>
        <p:spPr>
          <a:xfrm>
            <a:off x="1016000" y="3117530"/>
            <a:ext cx="2953258" cy="4382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4BC5978-1E91-9845-D612-1CF85D7711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395" r="6702"/>
          <a:stretch/>
        </p:blipFill>
        <p:spPr>
          <a:xfrm>
            <a:off x="1016000" y="3887949"/>
            <a:ext cx="2967780" cy="38105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14C5591-1810-2C1F-B113-902F837889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43" r="2284"/>
          <a:stretch/>
        </p:blipFill>
        <p:spPr>
          <a:xfrm>
            <a:off x="1016000" y="4588746"/>
            <a:ext cx="7689864" cy="438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B71EDE-9910-1133-C30D-16EDC7467F38}"/>
              </a:ext>
            </a:extLst>
          </p:cNvPr>
          <p:cNvSpPr txBox="1"/>
          <p:nvPr/>
        </p:nvSpPr>
        <p:spPr>
          <a:xfrm>
            <a:off x="8885382" y="222846"/>
            <a:ext cx="280785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O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32160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88250B2-01D8-A690-1A80-9FB112A9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48"/>
          <a:stretch/>
        </p:blipFill>
        <p:spPr>
          <a:xfrm>
            <a:off x="2934601" y="3128920"/>
            <a:ext cx="6322797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F4E3B5-4EA4-DD60-F492-CC33C9188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무엇이 어디에 대응될까</a:t>
            </a:r>
            <a:r>
              <a:rPr lang="en-US" altLang="ko-KR"/>
              <a:t>?</a:t>
            </a:r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E4171EA-E376-BDB0-1C84-0E787AADCF84}"/>
              </a:ext>
            </a:extLst>
          </p:cNvPr>
          <p:cNvGrpSpPr/>
          <p:nvPr/>
        </p:nvGrpSpPr>
        <p:grpSpPr>
          <a:xfrm>
            <a:off x="4686393" y="5818909"/>
            <a:ext cx="2641600" cy="517114"/>
            <a:chOff x="535709" y="5745018"/>
            <a:chExt cx="2641600" cy="5171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5BBA43-AC0F-BA5C-6586-CBA8A96552BB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MD5</a:t>
              </a:r>
              <a:r>
                <a:rPr lang="ko-KR" altLang="en-US"/>
                <a:t> </a:t>
              </a:r>
              <a:r>
                <a:rPr lang="en-US" altLang="ko-KR"/>
                <a:t>checksum </a:t>
              </a:r>
              <a:r>
                <a:rPr lang="ko-KR" altLang="en-US"/>
                <a:t>생성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8969C222-9CCE-236E-6D5F-1D8348358650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1026F4D-91FC-8416-CB0B-B839BAFFA284}"/>
              </a:ext>
            </a:extLst>
          </p:cNvPr>
          <p:cNvGrpSpPr/>
          <p:nvPr/>
        </p:nvGrpSpPr>
        <p:grpSpPr>
          <a:xfrm>
            <a:off x="1552609" y="1422400"/>
            <a:ext cx="2641600" cy="3890929"/>
            <a:chOff x="545845" y="1348509"/>
            <a:chExt cx="2641600" cy="38909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29267DB-2FE0-BCF9-5C8C-F97BA254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377" y="1348509"/>
              <a:ext cx="2344537" cy="3271286"/>
            </a:xfrm>
            <a:prstGeom prst="rect">
              <a:avLst/>
            </a:prstGeom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9337DAA6-E4C7-2B5B-A3AE-D0C735BC49BF}"/>
                </a:ext>
              </a:extLst>
            </p:cNvPr>
            <p:cNvSpPr/>
            <p:nvPr/>
          </p:nvSpPr>
          <p:spPr>
            <a:xfrm>
              <a:off x="1782618" y="5091656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A1C1DF-75D2-87FD-4663-17DA30146491}"/>
                </a:ext>
              </a:extLst>
            </p:cNvPr>
            <p:cNvSpPr txBox="1"/>
            <p:nvPr/>
          </p:nvSpPr>
          <p:spPr>
            <a:xfrm>
              <a:off x="545845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2020 kurdyukov1</a:t>
              </a:r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08237A0-B163-E253-8F7E-A43E7354D2B3}"/>
              </a:ext>
            </a:extLst>
          </p:cNvPr>
          <p:cNvGrpSpPr/>
          <p:nvPr/>
        </p:nvGrpSpPr>
        <p:grpSpPr>
          <a:xfrm>
            <a:off x="4662241" y="1422400"/>
            <a:ext cx="2689905" cy="3889280"/>
            <a:chOff x="3655477" y="1348509"/>
            <a:chExt cx="2689905" cy="388928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CB070D3D-8644-9692-E4D2-4CCA65F57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5477" y="1348509"/>
              <a:ext cx="2689905" cy="32708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FD0D40-6EA6-8807-77A1-A803944798F6}"/>
                </a:ext>
              </a:extLst>
            </p:cNvPr>
            <p:cNvSpPr txBox="1"/>
            <p:nvPr/>
          </p:nvSpPr>
          <p:spPr>
            <a:xfrm>
              <a:off x="3679629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2018 vokes</a:t>
              </a:r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ACBA597-B8B0-9861-C248-ABC8688253DA}"/>
                </a:ext>
              </a:extLst>
            </p:cNvPr>
            <p:cNvSpPr/>
            <p:nvPr/>
          </p:nvSpPr>
          <p:spPr>
            <a:xfrm>
              <a:off x="4926538" y="5090007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F959127-7EB3-0C11-E52E-030E96E85F87}"/>
              </a:ext>
            </a:extLst>
          </p:cNvPr>
          <p:cNvGrpSpPr/>
          <p:nvPr/>
        </p:nvGrpSpPr>
        <p:grpSpPr>
          <a:xfrm>
            <a:off x="7788126" y="5818909"/>
            <a:ext cx="2641600" cy="517114"/>
            <a:chOff x="535709" y="5745018"/>
            <a:chExt cx="2641600" cy="5171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A6FD35-F1CA-F353-ED43-E56EB80E1322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SCC </a:t>
              </a:r>
              <a:r>
                <a:rPr lang="ko-KR" altLang="en-US"/>
                <a:t>구하기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82AB4136-5BEA-1BAE-5A28-784E0345189F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5A888255-F5F2-A8D4-9414-DDB2A5189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709" y="1422400"/>
            <a:ext cx="2280435" cy="3270888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81908D2E-3933-D77B-D230-9F0A54C93F5E}"/>
              </a:ext>
            </a:extLst>
          </p:cNvPr>
          <p:cNvGrpSpPr/>
          <p:nvPr/>
        </p:nvGrpSpPr>
        <p:grpSpPr>
          <a:xfrm>
            <a:off x="7788126" y="4748359"/>
            <a:ext cx="2641600" cy="563321"/>
            <a:chOff x="3679629" y="4674468"/>
            <a:chExt cx="2641600" cy="563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1C5F9D-023F-2CAF-E53E-F9AA52F56E37}"/>
                </a:ext>
              </a:extLst>
            </p:cNvPr>
            <p:cNvSpPr txBox="1"/>
            <p:nvPr/>
          </p:nvSpPr>
          <p:spPr>
            <a:xfrm>
              <a:off x="3679629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2015 duble</a:t>
              </a:r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6BBC6A46-5DC4-00A2-B517-2415BC17E059}"/>
                </a:ext>
              </a:extLst>
            </p:cNvPr>
            <p:cNvSpPr/>
            <p:nvPr/>
          </p:nvSpPr>
          <p:spPr>
            <a:xfrm>
              <a:off x="4926538" y="5090007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EAB600F8-F27B-B704-7C60-4DE26B47F30E}"/>
              </a:ext>
            </a:extLst>
          </p:cNvPr>
          <p:cNvGrpSpPr/>
          <p:nvPr/>
        </p:nvGrpSpPr>
        <p:grpSpPr>
          <a:xfrm>
            <a:off x="1542473" y="5818909"/>
            <a:ext cx="2641600" cy="517114"/>
            <a:chOff x="535709" y="5745018"/>
            <a:chExt cx="2641600" cy="5171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EDFF4F-6F8C-6ECF-3671-27570DC47D74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/>
                <a:t>점자로 손글씨 쓰기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4E42A95-9E45-5E7E-86EC-9C206852DE76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26061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35B35-2406-B02C-3AC2-E107579FF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0AFA70-A305-9B9A-5419-AB59CC89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1" t="1227" r="1991" b="2963"/>
          <a:stretch/>
        </p:blipFill>
        <p:spPr>
          <a:xfrm>
            <a:off x="371175" y="1054618"/>
            <a:ext cx="11449648" cy="38334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4A79B99-35D7-80E5-07FE-90A548CA4A06}"/>
              </a:ext>
            </a:extLst>
          </p:cNvPr>
          <p:cNvSpPr/>
          <p:nvPr/>
        </p:nvSpPr>
        <p:spPr>
          <a:xfrm>
            <a:off x="9508550" y="965435"/>
            <a:ext cx="1530237" cy="52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52A6294-06BB-BA48-BF25-20FF17CB545A}"/>
              </a:ext>
            </a:extLst>
          </p:cNvPr>
          <p:cNvCxnSpPr>
            <a:cxnSpLocks/>
          </p:cNvCxnSpPr>
          <p:nvPr/>
        </p:nvCxnSpPr>
        <p:spPr>
          <a:xfrm flipH="1">
            <a:off x="8276734" y="1677971"/>
            <a:ext cx="1348033" cy="1300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C0E76DF9-31AB-8D0C-035C-FAA34193BB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48"/>
          <a:stretch/>
        </p:blipFill>
        <p:spPr>
          <a:xfrm>
            <a:off x="2934601" y="3128920"/>
            <a:ext cx="6322797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23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D532ED-0E0A-9F52-0644-4C6BDD76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86"/>
          <a:stretch/>
        </p:blipFill>
        <p:spPr>
          <a:xfrm>
            <a:off x="2614949" y="3114631"/>
            <a:ext cx="6962102" cy="628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F81CDB-4D0F-6627-148D-C0D5B1619018}"/>
              </a:ext>
            </a:extLst>
          </p:cNvPr>
          <p:cNvSpPr txBox="1"/>
          <p:nvPr/>
        </p:nvSpPr>
        <p:spPr>
          <a:xfrm>
            <a:off x="8885382" y="222846"/>
            <a:ext cx="2807855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N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0734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87FBD5-C4B5-B7C4-C06C-8E72841941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18"/>
          <a:stretch/>
        </p:blipFill>
        <p:spPr>
          <a:xfrm>
            <a:off x="2731986" y="3238473"/>
            <a:ext cx="6728028" cy="3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8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35BAD-EF62-917C-F648-EE8439CAC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5C65891-B205-C15E-E8AF-27EBFE7DF4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22" r="3252"/>
          <a:stretch/>
        </p:blipFill>
        <p:spPr>
          <a:xfrm>
            <a:off x="4698444" y="2035922"/>
            <a:ext cx="2795112" cy="342947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125682D-AEBB-88C2-AD05-69E589A7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18"/>
          <a:stretch/>
        </p:blipFill>
        <p:spPr>
          <a:xfrm>
            <a:off x="2731986" y="578400"/>
            <a:ext cx="6728028" cy="3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EE296C-085F-068A-D3AC-4F601323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5B5BA37-E197-6985-37A4-737705DC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22" r="3252"/>
          <a:stretch/>
        </p:blipFill>
        <p:spPr>
          <a:xfrm>
            <a:off x="4698444" y="2035922"/>
            <a:ext cx="2795112" cy="342947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6993023-9A2D-29C2-1CEB-82BACBE594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18"/>
          <a:stretch/>
        </p:blipFill>
        <p:spPr>
          <a:xfrm>
            <a:off x="2731986" y="578400"/>
            <a:ext cx="6728028" cy="38105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6CA063C-D71C-44CE-61C6-E9C8BB3AFA21}"/>
              </a:ext>
            </a:extLst>
          </p:cNvPr>
          <p:cNvSpPr/>
          <p:nvPr/>
        </p:nvSpPr>
        <p:spPr>
          <a:xfrm>
            <a:off x="5018155" y="2803854"/>
            <a:ext cx="1761336" cy="410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3165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0C175F1-A50D-ECFF-4D5E-274D5DFC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10" t="22384" r="21773" b="65906"/>
          <a:stretch/>
        </p:blipFill>
        <p:spPr>
          <a:xfrm>
            <a:off x="4930317" y="2364509"/>
            <a:ext cx="1740238" cy="40159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B35E9E10-4F95-A84E-70D9-7D9B02B34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56" r="6312"/>
          <a:stretch/>
        </p:blipFill>
        <p:spPr>
          <a:xfrm>
            <a:off x="3127747" y="3893317"/>
            <a:ext cx="5345378" cy="800212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C7F058E-565F-8D9B-7086-594AF1B93714}"/>
              </a:ext>
            </a:extLst>
          </p:cNvPr>
          <p:cNvCxnSpPr>
            <a:cxnSpLocks/>
          </p:cNvCxnSpPr>
          <p:nvPr/>
        </p:nvCxnSpPr>
        <p:spPr>
          <a:xfrm flipV="1">
            <a:off x="5800436" y="3179619"/>
            <a:ext cx="0" cy="618836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2D26309-7CA2-3ED2-AE49-709AA2F5B155}"/>
              </a:ext>
            </a:extLst>
          </p:cNvPr>
          <p:cNvSpPr txBox="1"/>
          <p:nvPr/>
        </p:nvSpPr>
        <p:spPr>
          <a:xfrm>
            <a:off x="5975928" y="3179619"/>
            <a:ext cx="2013526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삭제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8400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CC9553-E240-F90D-5B18-56B6EE0C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0" r="2817"/>
          <a:stretch/>
        </p:blipFill>
        <p:spPr>
          <a:xfrm>
            <a:off x="4043894" y="2095314"/>
            <a:ext cx="4104212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7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B71128-02ED-922D-EF22-40532986EF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416" r="2231"/>
          <a:stretch/>
        </p:blipFill>
        <p:spPr>
          <a:xfrm>
            <a:off x="3709014" y="2114367"/>
            <a:ext cx="4773972" cy="2629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A01EA3-4771-C022-C0A3-85C722C3C2CE}"/>
              </a:ext>
            </a:extLst>
          </p:cNvPr>
          <p:cNvSpPr txBox="1"/>
          <p:nvPr/>
        </p:nvSpPr>
        <p:spPr>
          <a:xfrm>
            <a:off x="6751783" y="3789219"/>
            <a:ext cx="2013526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조건문 식 정리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8B104-8D2A-257F-1375-1759461EA919}"/>
              </a:ext>
            </a:extLst>
          </p:cNvPr>
          <p:cNvSpPr txBox="1"/>
          <p:nvPr/>
        </p:nvSpPr>
        <p:spPr>
          <a:xfrm>
            <a:off x="3348183" y="1160594"/>
            <a:ext cx="3736108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함수 및 인자 반환형 추가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9E91040-6F0B-879A-CAE0-571AD39ECDE0}"/>
              </a:ext>
            </a:extLst>
          </p:cNvPr>
          <p:cNvCxnSpPr>
            <a:cxnSpLocks/>
          </p:cNvCxnSpPr>
          <p:nvPr/>
        </p:nvCxnSpPr>
        <p:spPr>
          <a:xfrm flipV="1">
            <a:off x="4922982" y="1757219"/>
            <a:ext cx="92363" cy="24707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70DD783-0C48-B418-4F05-C6CDE36C000E}"/>
              </a:ext>
            </a:extLst>
          </p:cNvPr>
          <p:cNvCxnSpPr>
            <a:cxnSpLocks/>
          </p:cNvCxnSpPr>
          <p:nvPr/>
        </p:nvCxnSpPr>
        <p:spPr>
          <a:xfrm>
            <a:off x="7042728" y="3348182"/>
            <a:ext cx="226291" cy="438727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31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DE7759-2B52-DB0E-7C7A-1678EB23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71" t="-1" r="1416" b="-59"/>
          <a:stretch/>
        </p:blipFill>
        <p:spPr>
          <a:xfrm>
            <a:off x="2281382" y="3209765"/>
            <a:ext cx="7629236" cy="4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357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16E6F-38E8-4F8A-DBFE-886871F76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1C5322B-2C60-9A97-D388-DFFA80622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43" r="2410"/>
          <a:stretch/>
        </p:blipFill>
        <p:spPr>
          <a:xfrm>
            <a:off x="2226753" y="3343898"/>
            <a:ext cx="4773620" cy="2629266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A620AC5-57ED-1EE3-B126-E0EB9FBFE877}"/>
              </a:ext>
            </a:extLst>
          </p:cNvPr>
          <p:cNvCxnSpPr>
            <a:cxnSpLocks/>
          </p:cNvCxnSpPr>
          <p:nvPr/>
        </p:nvCxnSpPr>
        <p:spPr>
          <a:xfrm flipV="1">
            <a:off x="3879273" y="1948873"/>
            <a:ext cx="628072" cy="120413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5C64F683-BCCB-0BE6-0E6B-80422A1E86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71" t="-1" r="1416" b="-59"/>
          <a:stretch/>
        </p:blipFill>
        <p:spPr>
          <a:xfrm>
            <a:off x="2281382" y="1260892"/>
            <a:ext cx="7629236" cy="4384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DDAF3B-F028-9287-167A-E9C534F413A2}"/>
              </a:ext>
            </a:extLst>
          </p:cNvPr>
          <p:cNvSpPr txBox="1"/>
          <p:nvPr/>
        </p:nvSpPr>
        <p:spPr>
          <a:xfrm>
            <a:off x="4425919" y="2249517"/>
            <a:ext cx="4511962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printf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의 반환값이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의 인자로 들어감</a:t>
            </a:r>
          </a:p>
        </p:txBody>
      </p:sp>
    </p:spTree>
    <p:extLst>
      <p:ext uri="{BB962C8B-B14F-4D97-AF65-F5344CB8AC3E}">
        <p14:creationId xmlns:p14="http://schemas.microsoft.com/office/powerpoint/2010/main" val="225372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D3A6-32EE-D52E-CB65-C4BEE4318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F0F7A-AC60-A250-1C13-E2AA2F396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정답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8EC7792-F408-B393-4B4E-D892F699E11F}"/>
              </a:ext>
            </a:extLst>
          </p:cNvPr>
          <p:cNvGrpSpPr/>
          <p:nvPr/>
        </p:nvGrpSpPr>
        <p:grpSpPr>
          <a:xfrm>
            <a:off x="4686393" y="5818909"/>
            <a:ext cx="2641600" cy="517114"/>
            <a:chOff x="535709" y="5745018"/>
            <a:chExt cx="2641600" cy="5171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B6F7AE-7FE3-3493-4589-29E29DB4615B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MD5</a:t>
              </a:r>
              <a:r>
                <a:rPr lang="ko-KR" altLang="en-US"/>
                <a:t> </a:t>
              </a:r>
              <a:r>
                <a:rPr lang="en-US" altLang="ko-KR"/>
                <a:t>checksum </a:t>
              </a:r>
              <a:r>
                <a:rPr lang="ko-KR" altLang="en-US"/>
                <a:t>생성</a:t>
              </a: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AE27C908-81BF-B538-73D8-9D2AD121A9BA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4659FC2-70AF-9E00-36DD-647A4D7D496B}"/>
              </a:ext>
            </a:extLst>
          </p:cNvPr>
          <p:cNvGrpSpPr/>
          <p:nvPr/>
        </p:nvGrpSpPr>
        <p:grpSpPr>
          <a:xfrm>
            <a:off x="1552609" y="1422400"/>
            <a:ext cx="2641600" cy="3890929"/>
            <a:chOff x="545845" y="1348509"/>
            <a:chExt cx="2641600" cy="389092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9B018E06-E7A1-A5B4-E48B-9B262C3AD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377" y="1348509"/>
              <a:ext cx="2344537" cy="3271286"/>
            </a:xfrm>
            <a:prstGeom prst="rect">
              <a:avLst/>
            </a:prstGeom>
          </p:spPr>
        </p:pic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3318230-AA8B-D986-9C92-A13717A32C13}"/>
                </a:ext>
              </a:extLst>
            </p:cNvPr>
            <p:cNvSpPr/>
            <p:nvPr/>
          </p:nvSpPr>
          <p:spPr>
            <a:xfrm>
              <a:off x="1782618" y="5091656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D815D7-E880-C7E2-553E-320C8377ACC5}"/>
                </a:ext>
              </a:extLst>
            </p:cNvPr>
            <p:cNvSpPr txBox="1"/>
            <p:nvPr/>
          </p:nvSpPr>
          <p:spPr>
            <a:xfrm>
              <a:off x="545845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2020 kurdyukov1</a:t>
              </a:r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9F54664-CCD5-0EC4-C7C3-792D549D355D}"/>
              </a:ext>
            </a:extLst>
          </p:cNvPr>
          <p:cNvGrpSpPr/>
          <p:nvPr/>
        </p:nvGrpSpPr>
        <p:grpSpPr>
          <a:xfrm>
            <a:off x="4662241" y="1422400"/>
            <a:ext cx="2689905" cy="3889280"/>
            <a:chOff x="3655477" y="1348509"/>
            <a:chExt cx="2689905" cy="388928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AE504AAC-DC94-D6E7-D32B-F4AE6F39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5477" y="1348509"/>
              <a:ext cx="2689905" cy="32708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405BD6-E245-471A-2324-13A98E1810D0}"/>
                </a:ext>
              </a:extLst>
            </p:cNvPr>
            <p:cNvSpPr txBox="1"/>
            <p:nvPr/>
          </p:nvSpPr>
          <p:spPr>
            <a:xfrm>
              <a:off x="3679629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2018 vokes</a:t>
              </a:r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6408731D-6921-8D79-7E70-E0AC352F77A1}"/>
                </a:ext>
              </a:extLst>
            </p:cNvPr>
            <p:cNvSpPr/>
            <p:nvPr/>
          </p:nvSpPr>
          <p:spPr>
            <a:xfrm>
              <a:off x="4926538" y="5090007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00C8C97-C270-7DB4-0DCB-55C3FEAE9AC4}"/>
              </a:ext>
            </a:extLst>
          </p:cNvPr>
          <p:cNvGrpSpPr/>
          <p:nvPr/>
        </p:nvGrpSpPr>
        <p:grpSpPr>
          <a:xfrm>
            <a:off x="7788126" y="5818909"/>
            <a:ext cx="2641600" cy="517114"/>
            <a:chOff x="535709" y="5745018"/>
            <a:chExt cx="2641600" cy="5171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3EFA13-C12C-14B3-EE7D-C75A5ED43B65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SCC </a:t>
              </a:r>
              <a:r>
                <a:rPr lang="ko-KR" altLang="en-US"/>
                <a:t>구하기</a:t>
              </a: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76031F31-1AAE-E99B-2CA5-472A637E4EAD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>
            <a:extLst>
              <a:ext uri="{FF2B5EF4-FFF2-40B4-BE49-F238E27FC236}">
                <a16:creationId xmlns:a16="http://schemas.microsoft.com/office/drawing/2014/main" id="{53C4E8B6-6EDC-DE8D-C2B9-F49FCE27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709" y="1422400"/>
            <a:ext cx="2280435" cy="3270888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2F03DBB1-F9A1-C3AB-B4D0-35DB19DA31AD}"/>
              </a:ext>
            </a:extLst>
          </p:cNvPr>
          <p:cNvGrpSpPr/>
          <p:nvPr/>
        </p:nvGrpSpPr>
        <p:grpSpPr>
          <a:xfrm>
            <a:off x="7788126" y="4748359"/>
            <a:ext cx="2641600" cy="563321"/>
            <a:chOff x="3679629" y="4674468"/>
            <a:chExt cx="2641600" cy="563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0C755-A79F-5921-BF2A-811866BECF7A}"/>
                </a:ext>
              </a:extLst>
            </p:cNvPr>
            <p:cNvSpPr txBox="1"/>
            <p:nvPr/>
          </p:nvSpPr>
          <p:spPr>
            <a:xfrm>
              <a:off x="3679629" y="4674468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/>
                <a:t>2015 duble</a:t>
              </a:r>
              <a:endParaRPr lang="ko-KR" altLang="en-US"/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F19349FD-37DF-B956-DF90-CF603475AEC6}"/>
                </a:ext>
              </a:extLst>
            </p:cNvPr>
            <p:cNvSpPr/>
            <p:nvPr/>
          </p:nvSpPr>
          <p:spPr>
            <a:xfrm>
              <a:off x="4926538" y="5090007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EEABC96-EEE2-377A-64FF-1336A478AD70}"/>
              </a:ext>
            </a:extLst>
          </p:cNvPr>
          <p:cNvGrpSpPr/>
          <p:nvPr/>
        </p:nvGrpSpPr>
        <p:grpSpPr>
          <a:xfrm>
            <a:off x="1542473" y="5818909"/>
            <a:ext cx="2641600" cy="517114"/>
            <a:chOff x="535709" y="5745018"/>
            <a:chExt cx="2641600" cy="51711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0E7410-DCE0-CEC9-4E5A-E6841E7959CD}"/>
                </a:ext>
              </a:extLst>
            </p:cNvPr>
            <p:cNvSpPr txBox="1"/>
            <p:nvPr/>
          </p:nvSpPr>
          <p:spPr>
            <a:xfrm>
              <a:off x="535709" y="5892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/>
                <a:t>점자로 손글씨 쓰기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012C7ABC-AB84-32D4-41D7-E8E71D787863}"/>
                </a:ext>
              </a:extLst>
            </p:cNvPr>
            <p:cNvSpPr/>
            <p:nvPr/>
          </p:nvSpPr>
          <p:spPr>
            <a:xfrm>
              <a:off x="1782618" y="5745018"/>
              <a:ext cx="147782" cy="147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549C10A-E277-AA72-BA25-A5C538B42660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2937164" y="5239438"/>
            <a:ext cx="2996138" cy="653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B339CC9-F2D5-FF12-8F4C-530F52FF0A81}"/>
              </a:ext>
            </a:extLst>
          </p:cNvPr>
          <p:cNvCxnSpPr>
            <a:cxnSpLocks/>
            <a:stCxn id="13" idx="5"/>
            <a:endCxn id="19" idx="2"/>
          </p:cNvCxnSpPr>
          <p:nvPr/>
        </p:nvCxnSpPr>
        <p:spPr>
          <a:xfrm>
            <a:off x="6059442" y="5290038"/>
            <a:ext cx="2975593" cy="602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7CD262FE-F2D6-40E3-9845-BAFD5BF2CAEC}"/>
              </a:ext>
            </a:extLst>
          </p:cNvPr>
          <p:cNvCxnSpPr>
            <a:cxnSpLocks/>
            <a:stCxn id="28" idx="7"/>
            <a:endCxn id="25" idx="2"/>
          </p:cNvCxnSpPr>
          <p:nvPr/>
        </p:nvCxnSpPr>
        <p:spPr>
          <a:xfrm flipV="1">
            <a:off x="2915522" y="5237789"/>
            <a:ext cx="6119513" cy="602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2677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769CE-40E8-0DCC-803A-463E05C9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9F8BBAD-531A-E214-F7D0-A06B3302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71" t="-1" r="1416" b="-59"/>
          <a:stretch/>
        </p:blipFill>
        <p:spPr>
          <a:xfrm>
            <a:off x="2281382" y="1260892"/>
            <a:ext cx="7629236" cy="43847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1EC48F5-2625-600F-99B9-FFCFC4C874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43" r="2410"/>
          <a:stretch/>
        </p:blipFill>
        <p:spPr>
          <a:xfrm>
            <a:off x="2226753" y="3343898"/>
            <a:ext cx="4773620" cy="2629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3E76B-6BEA-8980-B97E-ED27F8C10B44}"/>
              </a:ext>
            </a:extLst>
          </p:cNvPr>
          <p:cNvSpPr txBox="1"/>
          <p:nvPr/>
        </p:nvSpPr>
        <p:spPr>
          <a:xfrm>
            <a:off x="5894501" y="3075516"/>
            <a:ext cx="4511962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막상 이 인자는 쓰이는 곳이 없음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AFCB39F-46DA-A8AD-194C-3CB8E2B423AD}"/>
              </a:ext>
            </a:extLst>
          </p:cNvPr>
          <p:cNvSpPr/>
          <p:nvPr/>
        </p:nvSpPr>
        <p:spPr>
          <a:xfrm>
            <a:off x="2516909" y="3717635"/>
            <a:ext cx="4558146" cy="1925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0116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6D84E-F627-B2F6-24F4-95684E33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9B042CB-806E-8140-81C4-43D30C24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35"/>
          <a:stretch/>
        </p:blipFill>
        <p:spPr>
          <a:xfrm>
            <a:off x="1068644" y="665944"/>
            <a:ext cx="4790888" cy="26292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71676A7-EE9C-4741-8F06-831C6198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47" r="936"/>
          <a:stretch/>
        </p:blipFill>
        <p:spPr>
          <a:xfrm>
            <a:off x="1068644" y="4161074"/>
            <a:ext cx="5072362" cy="1505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88BB3-9113-BD20-851C-A175385D058F}"/>
              </a:ext>
            </a:extLst>
          </p:cNvPr>
          <p:cNvSpPr txBox="1"/>
          <p:nvPr/>
        </p:nvSpPr>
        <p:spPr>
          <a:xfrm>
            <a:off x="4398210" y="507807"/>
            <a:ext cx="4511962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의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parameter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제거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F97D5-38E4-3D4E-82F6-1EDA3D8FC04B}"/>
              </a:ext>
            </a:extLst>
          </p:cNvPr>
          <p:cNvSpPr txBox="1"/>
          <p:nvPr/>
        </p:nvSpPr>
        <p:spPr>
          <a:xfrm>
            <a:off x="4398210" y="3911165"/>
            <a:ext cx="4511962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printf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호출을 밖으로 이동</a:t>
            </a:r>
          </a:p>
        </p:txBody>
      </p:sp>
    </p:spTree>
    <p:extLst>
      <p:ext uri="{BB962C8B-B14F-4D97-AF65-F5344CB8AC3E}">
        <p14:creationId xmlns:p14="http://schemas.microsoft.com/office/powerpoint/2010/main" val="40286866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7E4DCA-23F4-FF63-B983-AB33A62B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6567330-A882-ACF4-E552-87EA812EE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35"/>
          <a:stretch/>
        </p:blipFill>
        <p:spPr>
          <a:xfrm>
            <a:off x="1068644" y="665944"/>
            <a:ext cx="4790888" cy="262926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4BC53B8-897F-A75F-5D03-E16D51F7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47" r="936"/>
          <a:stretch/>
        </p:blipFill>
        <p:spPr>
          <a:xfrm>
            <a:off x="1068644" y="4161074"/>
            <a:ext cx="5072362" cy="150516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428C780-9E45-684E-BB9C-CE1151DBF095}"/>
              </a:ext>
            </a:extLst>
          </p:cNvPr>
          <p:cNvSpPr/>
          <p:nvPr/>
        </p:nvSpPr>
        <p:spPr>
          <a:xfrm>
            <a:off x="1394690" y="2558472"/>
            <a:ext cx="1607128" cy="397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02D1132-8374-DFF4-A062-C5CFCF7CDBCA}"/>
              </a:ext>
            </a:extLst>
          </p:cNvPr>
          <p:cNvCxnSpPr>
            <a:cxnSpLocks/>
          </p:cNvCxnSpPr>
          <p:nvPr/>
        </p:nvCxnSpPr>
        <p:spPr>
          <a:xfrm flipV="1">
            <a:off x="2041236" y="3054927"/>
            <a:ext cx="83127" cy="17479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5E08ECBC-2FA8-7EF8-866B-E75B02CC0E59}"/>
              </a:ext>
            </a:extLst>
          </p:cNvPr>
          <p:cNvSpPr/>
          <p:nvPr/>
        </p:nvSpPr>
        <p:spPr>
          <a:xfrm>
            <a:off x="1722581" y="4918364"/>
            <a:ext cx="604983" cy="401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DFF01-D041-D4C3-45EB-F4C43B1BB489}"/>
              </a:ext>
            </a:extLst>
          </p:cNvPr>
          <p:cNvSpPr txBox="1"/>
          <p:nvPr/>
        </p:nvSpPr>
        <p:spPr>
          <a:xfrm>
            <a:off x="2230167" y="3511033"/>
            <a:ext cx="3896044" cy="49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의 반환값이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e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의 첫 인자로 들어감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30094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4B5861C-18B3-7B83-3811-8292E4FD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935" r="4553"/>
          <a:stretch/>
        </p:blipFill>
        <p:spPr>
          <a:xfrm>
            <a:off x="3557284" y="1714261"/>
            <a:ext cx="5077432" cy="34294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4739D3-CA2A-11DA-46D6-3755D92F5F32}"/>
              </a:ext>
            </a:extLst>
          </p:cNvPr>
          <p:cNvSpPr txBox="1"/>
          <p:nvPr/>
        </p:nvSpPr>
        <p:spPr>
          <a:xfrm>
            <a:off x="6522574" y="3698729"/>
            <a:ext cx="3600481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w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함수 삭제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5D2EC-9842-CB4E-5CE5-5BCBF37CBBDE}"/>
              </a:ext>
            </a:extLst>
          </p:cNvPr>
          <p:cNvSpPr txBox="1"/>
          <p:nvPr/>
        </p:nvSpPr>
        <p:spPr>
          <a:xfrm>
            <a:off x="3737811" y="775420"/>
            <a:ext cx="3600481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반환형 추가</a:t>
            </a:r>
            <a:endParaRPr lang="ko-KR" altLang="en-US" sz="200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F7CDFA43-C61F-B47A-F93E-9075BDE440FA}"/>
              </a:ext>
            </a:extLst>
          </p:cNvPr>
          <p:cNvCxnSpPr>
            <a:cxnSpLocks/>
          </p:cNvCxnSpPr>
          <p:nvPr/>
        </p:nvCxnSpPr>
        <p:spPr>
          <a:xfrm flipV="1">
            <a:off x="3990108" y="1339273"/>
            <a:ext cx="83128" cy="32327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B658B2C-4788-35F6-B772-61EBBD0D8D0A}"/>
              </a:ext>
            </a:extLst>
          </p:cNvPr>
          <p:cNvCxnSpPr>
            <a:cxnSpLocks/>
          </p:cNvCxnSpPr>
          <p:nvPr/>
        </p:nvCxnSpPr>
        <p:spPr>
          <a:xfrm>
            <a:off x="6086764" y="3953164"/>
            <a:ext cx="369454" cy="41655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653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16BEF0A-33D5-B329-E7C2-080EE7662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31" r="5696"/>
          <a:stretch/>
        </p:blipFill>
        <p:spPr>
          <a:xfrm>
            <a:off x="3389986" y="3157500"/>
            <a:ext cx="5412027" cy="5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316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E4CFF-C6FD-CB6A-F07F-32D7120F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D0C3E96-CF77-236A-B3BD-4256A28AD2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33"/>
          <a:stretch/>
        </p:blipFill>
        <p:spPr>
          <a:xfrm>
            <a:off x="1591458" y="4940863"/>
            <a:ext cx="9009084" cy="38105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E2D7BC9-5670-27ED-A453-DE9B950B6B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64" r="2225"/>
          <a:stretch/>
        </p:blipFill>
        <p:spPr>
          <a:xfrm>
            <a:off x="2772984" y="1288400"/>
            <a:ext cx="6646029" cy="62873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034FBF8-BD58-F7B6-7B22-96FA192CC4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31" r="5696"/>
          <a:stretch/>
        </p:blipFill>
        <p:spPr>
          <a:xfrm>
            <a:off x="3389986" y="3157500"/>
            <a:ext cx="5412027" cy="5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405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238D9-8DDA-364C-1A95-E7571B88D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39A406A-791E-616B-1DB8-E545F35B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09" y="2517900"/>
            <a:ext cx="3508581" cy="1822199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A7D4A8A-FE2B-4CE2-0502-80738AB1F4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33"/>
          <a:stretch/>
        </p:blipFill>
        <p:spPr>
          <a:xfrm>
            <a:off x="1591458" y="4940863"/>
            <a:ext cx="9009084" cy="3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55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E05A1F5-7F9B-A0E7-E768-1BC3CF70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01" r="1834"/>
          <a:stretch/>
        </p:blipFill>
        <p:spPr>
          <a:xfrm>
            <a:off x="2558266" y="4910802"/>
            <a:ext cx="7075468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79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218BB-12EA-8F3C-8521-6B107F1AF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799700E-233A-1567-DB8F-8F6ADA372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01" r="1834"/>
          <a:stretch/>
        </p:blipFill>
        <p:spPr>
          <a:xfrm>
            <a:off x="2558266" y="4910802"/>
            <a:ext cx="7075468" cy="41915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91875A5-5CBC-1252-47D8-E9ED5895EF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64" r="2225"/>
          <a:stretch/>
        </p:blipFill>
        <p:spPr>
          <a:xfrm>
            <a:off x="2772984" y="1288400"/>
            <a:ext cx="6646029" cy="62873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98E595-4B36-1D2A-F4C9-346A4DC097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331" r="5696"/>
          <a:stretch/>
        </p:blipFill>
        <p:spPr>
          <a:xfrm>
            <a:off x="3389986" y="3157500"/>
            <a:ext cx="5412027" cy="5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758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29FFA7-2DD2-D19A-14D4-B51661F4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F92AC3C-5CC0-0DE2-2943-4A854824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4"/>
          <a:stretch/>
        </p:blipFill>
        <p:spPr>
          <a:xfrm>
            <a:off x="1323210" y="1215081"/>
            <a:ext cx="9545580" cy="6287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195C059-A01B-E668-D344-DC399B04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42"/>
          <a:stretch/>
        </p:blipFill>
        <p:spPr>
          <a:xfrm>
            <a:off x="3517029" y="3143209"/>
            <a:ext cx="5157942" cy="571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102A5-0632-E3D8-0E11-35639EFFD453}"/>
              </a:ext>
            </a:extLst>
          </p:cNvPr>
          <p:cNvSpPr txBox="1"/>
          <p:nvPr/>
        </p:nvSpPr>
        <p:spPr>
          <a:xfrm>
            <a:off x="9617080" y="244329"/>
            <a:ext cx="2193819" cy="50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ist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재 정의</a:t>
            </a:r>
          </a:p>
        </p:txBody>
      </p:sp>
    </p:spTree>
    <p:extLst>
      <p:ext uri="{BB962C8B-B14F-4D97-AF65-F5344CB8AC3E}">
        <p14:creationId xmlns:p14="http://schemas.microsoft.com/office/powerpoint/2010/main" val="367674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467F65-1350-C35A-30CA-0F0DE1CD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르네 마그리트와 초현실주의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051B643-A8E8-A7B7-A298-166878C5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17" y="1064563"/>
            <a:ext cx="3232722" cy="437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078DED-DF97-410A-5DD7-B39CE4DF411D}"/>
              </a:ext>
            </a:extLst>
          </p:cNvPr>
          <p:cNvSpPr txBox="1"/>
          <p:nvPr/>
        </p:nvSpPr>
        <p:spPr>
          <a:xfrm>
            <a:off x="7206817" y="5849001"/>
            <a:ext cx="323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/>
              <a:t>인간의 조건</a:t>
            </a:r>
            <a:r>
              <a:rPr lang="en-US" altLang="ko-KR" sz="2400"/>
              <a:t>, 1935</a:t>
            </a:r>
            <a:r>
              <a:rPr lang="ko-KR" altLang="en-US" sz="2400"/>
              <a:t>년</a:t>
            </a:r>
          </a:p>
        </p:txBody>
      </p:sp>
      <p:pic>
        <p:nvPicPr>
          <p:cNvPr id="2056" name="Picture 8" descr="René Magritte. _The False Mirror_. Le Perreux-sur-Marne, 1928. Oil on canvas. 21 1/4 x 31 7/8&quot; (54 x 80.9 cm). Purchase © 2013 C. Herscovici, Brussels / Artists Rights Society (ARS), New York">
            <a:extLst>
              <a:ext uri="{FF2B5EF4-FFF2-40B4-BE49-F238E27FC236}">
                <a16:creationId xmlns:a16="http://schemas.microsoft.com/office/drawing/2014/main" id="{B4668612-1F94-73E4-1359-C30316D0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71" y="1958107"/>
            <a:ext cx="4596293" cy="30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0AC87-64F6-EBD4-ADB5-5391B46B9EF6}"/>
              </a:ext>
            </a:extLst>
          </p:cNvPr>
          <p:cNvSpPr txBox="1"/>
          <p:nvPr/>
        </p:nvSpPr>
        <p:spPr>
          <a:xfrm>
            <a:off x="1752461" y="5849001"/>
            <a:ext cx="323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/>
              <a:t>잘못된 거울</a:t>
            </a:r>
            <a:r>
              <a:rPr lang="en-US" altLang="ko-KR" sz="2400"/>
              <a:t>, 1929</a:t>
            </a:r>
            <a:r>
              <a:rPr lang="ko-KR" altLang="en-US" sz="240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10541782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627F0FE-8E7F-9D41-1E77-6577AEC2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04"/>
          <a:stretch/>
        </p:blipFill>
        <p:spPr>
          <a:xfrm>
            <a:off x="1323210" y="1215081"/>
            <a:ext cx="9545580" cy="62873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374B38-40B0-FCCA-301C-71B9D966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42"/>
          <a:stretch/>
        </p:blipFill>
        <p:spPr>
          <a:xfrm>
            <a:off x="3517029" y="3143209"/>
            <a:ext cx="5157942" cy="57158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9152D4-4E68-7BB6-6943-7E89EDC3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455"/>
          <a:stretch/>
        </p:blipFill>
        <p:spPr>
          <a:xfrm>
            <a:off x="5175295" y="4617418"/>
            <a:ext cx="1841410" cy="15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CFE3F32-FFD5-FEFE-C327-192C11B8B6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21"/>
          <a:stretch/>
        </p:blipFill>
        <p:spPr>
          <a:xfrm>
            <a:off x="4871026" y="2685946"/>
            <a:ext cx="2449948" cy="1486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E934C-3797-6F6F-FBA7-1CF30B5360C6}"/>
              </a:ext>
            </a:extLst>
          </p:cNvPr>
          <p:cNvSpPr txBox="1"/>
          <p:nvPr/>
        </p:nvSpPr>
        <p:spPr>
          <a:xfrm>
            <a:off x="8416029" y="272038"/>
            <a:ext cx="3600481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호출 제거 및 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함수 삭제</a:t>
            </a:r>
          </a:p>
        </p:txBody>
      </p:sp>
    </p:spTree>
    <p:extLst>
      <p:ext uri="{BB962C8B-B14F-4D97-AF65-F5344CB8AC3E}">
        <p14:creationId xmlns:p14="http://schemas.microsoft.com/office/powerpoint/2010/main" val="26986768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6D0695F-DA03-7AF9-1CDE-F31F881E8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0" y="215356"/>
            <a:ext cx="6392167" cy="57253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10225AB-7739-24C2-224D-BA9479653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17" y="1307900"/>
            <a:ext cx="3286584" cy="53347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72711C4-EAFD-67AD-7B84-01E0A10DC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041" y="977462"/>
            <a:ext cx="303889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525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E582462-EE77-50BD-E167-80A88834D2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2"/>
          <a:stretch/>
        </p:blipFill>
        <p:spPr>
          <a:xfrm>
            <a:off x="3862396" y="2657367"/>
            <a:ext cx="4467208" cy="15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66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1A115F-E070-FBA4-7925-223A67B98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9148F0D-224F-FE4E-C902-AF719CBA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62"/>
          <a:stretch/>
        </p:blipFill>
        <p:spPr>
          <a:xfrm>
            <a:off x="3862396" y="2657367"/>
            <a:ext cx="4467208" cy="154326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DFE1C77-BC09-3FD3-9F50-A3C9BF4AD177}"/>
              </a:ext>
            </a:extLst>
          </p:cNvPr>
          <p:cNvSpPr/>
          <p:nvPr/>
        </p:nvSpPr>
        <p:spPr>
          <a:xfrm>
            <a:off x="4211782" y="3407887"/>
            <a:ext cx="230909" cy="434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16832A3-4D60-CB90-DCB6-0C49C1DA7CE9}"/>
              </a:ext>
            </a:extLst>
          </p:cNvPr>
          <p:cNvCxnSpPr>
            <a:cxnSpLocks/>
          </p:cNvCxnSpPr>
          <p:nvPr/>
        </p:nvCxnSpPr>
        <p:spPr>
          <a:xfrm>
            <a:off x="4368798" y="4001326"/>
            <a:ext cx="129311" cy="6260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082C0E-8D6E-9DE7-6BE5-71F8952591EE}"/>
              </a:ext>
            </a:extLst>
          </p:cNvPr>
          <p:cNvSpPr txBox="1"/>
          <p:nvPr/>
        </p:nvSpPr>
        <p:spPr>
          <a:xfrm>
            <a:off x="4322617" y="4673600"/>
            <a:ext cx="82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bg1">
                    <a:lumMod val="85000"/>
                  </a:schemeClr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0335961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1001B-95CD-5927-427D-F6908CB4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606B4B25-AA44-8C21-AADF-5DF08567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33" y="544616"/>
            <a:ext cx="10025333" cy="576876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13C2D3-7327-D862-6692-C10CB81C087C}"/>
              </a:ext>
            </a:extLst>
          </p:cNvPr>
          <p:cNvSpPr/>
          <p:nvPr/>
        </p:nvSpPr>
        <p:spPr>
          <a:xfrm>
            <a:off x="1925782" y="2558142"/>
            <a:ext cx="180110" cy="258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E1E7A467-1C9C-09FE-92CA-5FFA94C8AC08}"/>
              </a:ext>
            </a:extLst>
          </p:cNvPr>
          <p:cNvCxnSpPr>
            <a:cxnSpLocks/>
          </p:cNvCxnSpPr>
          <p:nvPr/>
        </p:nvCxnSpPr>
        <p:spPr>
          <a:xfrm flipH="1" flipV="1">
            <a:off x="2144777" y="2687451"/>
            <a:ext cx="644604" cy="4733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3EA7ABB-027F-CFE2-6856-D12D8200F108}"/>
              </a:ext>
            </a:extLst>
          </p:cNvPr>
          <p:cNvSpPr txBox="1"/>
          <p:nvPr/>
        </p:nvSpPr>
        <p:spPr>
          <a:xfrm>
            <a:off x="2826326" y="3001818"/>
            <a:ext cx="829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solidFill>
                  <a:schemeClr val="bg1">
                    <a:lumMod val="8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4246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5D8F74-5122-AB21-1DE9-707F5141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0850559-7211-7990-148D-91741D8F13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86" r="774"/>
          <a:stretch/>
        </p:blipFill>
        <p:spPr>
          <a:xfrm>
            <a:off x="3883998" y="2666894"/>
            <a:ext cx="4424004" cy="1524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5AAF8-4685-90B2-9259-5B7B647B8C30}"/>
              </a:ext>
            </a:extLst>
          </p:cNvPr>
          <p:cNvSpPr txBox="1"/>
          <p:nvPr/>
        </p:nvSpPr>
        <p:spPr>
          <a:xfrm>
            <a:off x="4470400" y="4391457"/>
            <a:ext cx="1069716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</a:t>
            </a:r>
            <a:r>
              <a:rPr lang="en-US" altLang="ko-KR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2000">
                <a:solidFill>
                  <a:schemeClr val="bg1">
                    <a:lumMod val="85000"/>
                  </a:schemeClr>
                </a:solidFill>
                <a:latin typeface="+mn-ea"/>
              </a:rPr>
              <a:t>제거</a:t>
            </a: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553CDBCD-CCF8-6109-BF2C-728B8A0CCDEB}"/>
              </a:ext>
            </a:extLst>
          </p:cNvPr>
          <p:cNvCxnSpPr>
            <a:cxnSpLocks/>
          </p:cNvCxnSpPr>
          <p:nvPr/>
        </p:nvCxnSpPr>
        <p:spPr>
          <a:xfrm flipH="1" flipV="1">
            <a:off x="4304146" y="3980874"/>
            <a:ext cx="249382" cy="535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4035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3639E-4CCF-2A87-91E3-EB18D7D9E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67E8B3-1AA4-6F37-0BD0-2FA334B45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0" y="215356"/>
            <a:ext cx="6392167" cy="572532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3DCFFA3-3F95-CD4C-F6F5-9D4C85A15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217" y="1307900"/>
            <a:ext cx="3286584" cy="533474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75508B7-7D25-BAD1-E6DD-45E6E18F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041" y="977462"/>
            <a:ext cx="3038899" cy="420111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E0351508-A0FA-7F0B-203E-D9360DD9166A}"/>
              </a:ext>
            </a:extLst>
          </p:cNvPr>
          <p:cNvSpPr/>
          <p:nvPr/>
        </p:nvSpPr>
        <p:spPr>
          <a:xfrm>
            <a:off x="1020619" y="1514433"/>
            <a:ext cx="826654" cy="258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27F49521-111E-5A99-11D4-332A4186994A}"/>
              </a:ext>
            </a:extLst>
          </p:cNvPr>
          <p:cNvSpPr/>
          <p:nvPr/>
        </p:nvSpPr>
        <p:spPr>
          <a:xfrm>
            <a:off x="1016001" y="1925452"/>
            <a:ext cx="766617" cy="22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310AA96-C4AD-608A-533A-485CFF8EBABD}"/>
              </a:ext>
            </a:extLst>
          </p:cNvPr>
          <p:cNvSpPr/>
          <p:nvPr/>
        </p:nvSpPr>
        <p:spPr>
          <a:xfrm>
            <a:off x="5407892" y="1671452"/>
            <a:ext cx="771235" cy="22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9B426F1-9140-9BD0-733A-9DAAE78BCAB8}"/>
              </a:ext>
            </a:extLst>
          </p:cNvPr>
          <p:cNvSpPr/>
          <p:nvPr/>
        </p:nvSpPr>
        <p:spPr>
          <a:xfrm>
            <a:off x="5588001" y="5675415"/>
            <a:ext cx="803563" cy="22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7AFACBA-82B0-F0F7-D473-97714F1BC09F}"/>
              </a:ext>
            </a:extLst>
          </p:cNvPr>
          <p:cNvSpPr/>
          <p:nvPr/>
        </p:nvSpPr>
        <p:spPr>
          <a:xfrm>
            <a:off x="5574147" y="6049488"/>
            <a:ext cx="780472" cy="22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141A8DA-AD1F-53CA-1027-F876B0876542}"/>
              </a:ext>
            </a:extLst>
          </p:cNvPr>
          <p:cNvSpPr/>
          <p:nvPr/>
        </p:nvSpPr>
        <p:spPr>
          <a:xfrm>
            <a:off x="8894620" y="3070761"/>
            <a:ext cx="780472" cy="22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8520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061DF30-2635-40BA-982B-02FFA28A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65"/>
          <a:stretch/>
        </p:blipFill>
        <p:spPr>
          <a:xfrm>
            <a:off x="323025" y="946911"/>
            <a:ext cx="4520272" cy="60015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3B8171-7799-8E1B-D8B6-6D1AC350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65"/>
          <a:stretch/>
        </p:blipFill>
        <p:spPr>
          <a:xfrm>
            <a:off x="323025" y="1781928"/>
            <a:ext cx="4520272" cy="68589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2FB4338-6ABB-3B82-E6FB-6E6705832F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51"/>
          <a:stretch/>
        </p:blipFill>
        <p:spPr>
          <a:xfrm>
            <a:off x="849368" y="2702682"/>
            <a:ext cx="3993929" cy="543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FD6A530-EF1C-FA9F-5000-E9234ED7E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702"/>
          <a:stretch/>
        </p:blipFill>
        <p:spPr>
          <a:xfrm>
            <a:off x="73218" y="3490221"/>
            <a:ext cx="4775742" cy="6001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91F362B-487A-7FE5-0977-D3D438911DD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035"/>
          <a:stretch/>
        </p:blipFill>
        <p:spPr>
          <a:xfrm>
            <a:off x="372897" y="4329255"/>
            <a:ext cx="4470400" cy="60015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3B2AC66-7370-3254-1D6D-DFBBB84194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314"/>
          <a:stretch/>
        </p:blipFill>
        <p:spPr>
          <a:xfrm>
            <a:off x="686660" y="5173953"/>
            <a:ext cx="4156637" cy="6001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572EE1A-778B-256C-6246-522FB82EBAA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908"/>
          <a:stretch/>
        </p:blipFill>
        <p:spPr>
          <a:xfrm>
            <a:off x="6519318" y="2728115"/>
            <a:ext cx="4518138" cy="1524212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53FA16BE-8D98-ECEE-2554-E8DAD285442C}"/>
              </a:ext>
            </a:extLst>
          </p:cNvPr>
          <p:cNvCxnSpPr>
            <a:cxnSpLocks/>
          </p:cNvCxnSpPr>
          <p:nvPr/>
        </p:nvCxnSpPr>
        <p:spPr>
          <a:xfrm>
            <a:off x="10196945" y="1976582"/>
            <a:ext cx="175491" cy="720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836171-4945-AA97-4F4B-BCF2D34C4231}"/>
              </a:ext>
            </a:extLst>
          </p:cNvPr>
          <p:cNvSpPr txBox="1"/>
          <p:nvPr/>
        </p:nvSpPr>
        <p:spPr>
          <a:xfrm>
            <a:off x="9049853" y="1371783"/>
            <a:ext cx="2089202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26829627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7D712C-545A-5585-CCFC-AA3B8A25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8"/>
          <a:stretch/>
        </p:blipFill>
        <p:spPr>
          <a:xfrm>
            <a:off x="3836931" y="2666894"/>
            <a:ext cx="4518138" cy="1524212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F6EA552-1690-94F7-B446-93B67A31DF78}"/>
              </a:ext>
            </a:extLst>
          </p:cNvPr>
          <p:cNvCxnSpPr>
            <a:cxnSpLocks/>
          </p:cNvCxnSpPr>
          <p:nvPr/>
        </p:nvCxnSpPr>
        <p:spPr>
          <a:xfrm flipV="1">
            <a:off x="7222836" y="3093615"/>
            <a:ext cx="452583" cy="9242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9112F0B2-21CE-3357-D739-F626044897DD}"/>
              </a:ext>
            </a:extLst>
          </p:cNvPr>
          <p:cNvCxnSpPr>
            <a:cxnSpLocks/>
          </p:cNvCxnSpPr>
          <p:nvPr/>
        </p:nvCxnSpPr>
        <p:spPr>
          <a:xfrm flipH="1" flipV="1">
            <a:off x="5615709" y="3454400"/>
            <a:ext cx="609600" cy="5541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1482C60-FDB6-1D1C-6824-4D32458B6E2D}"/>
              </a:ext>
            </a:extLst>
          </p:cNvPr>
          <p:cNvSpPr txBox="1"/>
          <p:nvPr/>
        </p:nvSpPr>
        <p:spPr>
          <a:xfrm>
            <a:off x="5918726" y="4216583"/>
            <a:ext cx="2089202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380052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A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8DE6E6D4-C727-8F89-D337-538B60BE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ln w="9525">
                  <a:noFill/>
                </a:ln>
              </a:rPr>
              <a:t>르네 마그리트와 초현실주의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8C2F4899-F574-9AEB-7655-BAD3D45F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>
                <a:ln w="127">
                  <a:noFill/>
                </a:ln>
              </a:rPr>
              <a:t>출생</a:t>
            </a:r>
            <a:r>
              <a:rPr lang="en-US" altLang="ko-KR">
                <a:ln w="127">
                  <a:noFill/>
                </a:ln>
              </a:rPr>
              <a:t>: 1898</a:t>
            </a:r>
            <a:r>
              <a:rPr lang="ko-KR" altLang="en-US">
                <a:ln w="127">
                  <a:noFill/>
                </a:ln>
              </a:rPr>
              <a:t>년 </a:t>
            </a:r>
            <a:r>
              <a:rPr lang="en-US" altLang="ko-KR">
                <a:ln w="127">
                  <a:noFill/>
                </a:ln>
              </a:rPr>
              <a:t>11</a:t>
            </a:r>
            <a:r>
              <a:rPr lang="ko-KR" altLang="en-US">
                <a:ln w="127">
                  <a:noFill/>
                </a:ln>
              </a:rPr>
              <a:t>월 </a:t>
            </a:r>
            <a:r>
              <a:rPr lang="en-US" altLang="ko-KR">
                <a:ln w="127">
                  <a:noFill/>
                </a:ln>
              </a:rPr>
              <a:t>21</a:t>
            </a:r>
            <a:r>
              <a:rPr lang="ko-KR" altLang="en-US">
                <a:ln w="127">
                  <a:noFill/>
                </a:ln>
              </a:rPr>
              <a:t>일</a:t>
            </a:r>
            <a:endParaRPr lang="en-US" altLang="ko-KR">
              <a:ln w="127">
                <a:noFill/>
              </a:ln>
            </a:endParaRPr>
          </a:p>
          <a:p>
            <a:pPr marL="0" indent="0">
              <a:buNone/>
            </a:pPr>
            <a:r>
              <a:rPr lang="ko-KR" altLang="en-US">
                <a:ln w="127">
                  <a:noFill/>
                </a:ln>
              </a:rPr>
              <a:t>사망</a:t>
            </a:r>
            <a:r>
              <a:rPr lang="en-US" altLang="ko-KR">
                <a:ln w="127">
                  <a:noFill/>
                </a:ln>
              </a:rPr>
              <a:t>: 1967</a:t>
            </a:r>
            <a:r>
              <a:rPr lang="ko-KR" altLang="en-US">
                <a:ln w="127">
                  <a:noFill/>
                </a:ln>
              </a:rPr>
              <a:t>년 </a:t>
            </a:r>
            <a:r>
              <a:rPr lang="en-US" altLang="ko-KR">
                <a:ln w="127">
                  <a:noFill/>
                </a:ln>
              </a:rPr>
              <a:t>8</a:t>
            </a:r>
            <a:r>
              <a:rPr lang="ko-KR" altLang="en-US">
                <a:ln w="127">
                  <a:noFill/>
                </a:ln>
              </a:rPr>
              <a:t>월 </a:t>
            </a:r>
            <a:r>
              <a:rPr lang="en-US" altLang="ko-KR">
                <a:ln w="127">
                  <a:noFill/>
                </a:ln>
              </a:rPr>
              <a:t>15</a:t>
            </a:r>
            <a:r>
              <a:rPr lang="ko-KR" altLang="en-US">
                <a:ln w="127">
                  <a:noFill/>
                </a:ln>
              </a:rPr>
              <a:t>일</a:t>
            </a:r>
            <a:endParaRPr lang="en-US" altLang="ko-KR">
              <a:ln w="127">
                <a:noFill/>
              </a:ln>
            </a:endParaRPr>
          </a:p>
          <a:p>
            <a:pPr marL="0" indent="0">
              <a:buNone/>
            </a:pPr>
            <a:endParaRPr lang="en-US" altLang="ko-KR">
              <a:ln w="127">
                <a:noFill/>
              </a:ln>
            </a:endParaRPr>
          </a:p>
          <a:p>
            <a:pPr marL="0" indent="0">
              <a:buNone/>
            </a:pPr>
            <a:r>
              <a:rPr lang="ko-KR" altLang="en-US">
                <a:ln w="127">
                  <a:noFill/>
                </a:ln>
              </a:rPr>
              <a:t>대표 작품</a:t>
            </a:r>
            <a:r>
              <a:rPr lang="en-US" altLang="ko-KR">
                <a:ln w="127">
                  <a:noFill/>
                </a:ln>
              </a:rPr>
              <a:t>: </a:t>
            </a:r>
            <a:r>
              <a:rPr lang="en-US" altLang="ko-KR" b="0" i="0">
                <a:ln w="127">
                  <a:noFill/>
                </a:ln>
                <a:effectLst/>
                <a:latin typeface="Arial" panose="020B0604020202020204" pitchFamily="34" charset="0"/>
              </a:rPr>
              <a:t>《</a:t>
            </a:r>
            <a:r>
              <a:rPr lang="ko-KR" altLang="en-US" b="1" i="0">
                <a:ln w="127">
                  <a:noFill/>
                </a:ln>
                <a:effectLst/>
                <a:latin typeface="Arial" panose="020B0604020202020204" pitchFamily="34" charset="0"/>
              </a:rPr>
              <a:t>이미지의 배반</a:t>
            </a:r>
            <a:r>
              <a:rPr lang="en-US" altLang="ko-KR" b="0" i="0">
                <a:ln w="127">
                  <a:noFill/>
                </a:ln>
                <a:effectLst/>
                <a:latin typeface="Arial" panose="020B0604020202020204" pitchFamily="34" charset="0"/>
              </a:rPr>
              <a:t>》</a:t>
            </a:r>
          </a:p>
          <a:p>
            <a:pPr marL="0" indent="0">
              <a:buNone/>
            </a:pPr>
            <a:endParaRPr lang="en-US" altLang="ko-KR">
              <a:ln w="127">
                <a:noFill/>
              </a:ln>
            </a:endParaRPr>
          </a:p>
          <a:p>
            <a:pPr marL="0" indent="0">
              <a:buNone/>
            </a:pPr>
            <a:r>
              <a:rPr lang="en-US" altLang="ko-KR">
                <a:ln w="127">
                  <a:noFill/>
                </a:ln>
              </a:rPr>
              <a:t>	"</a:t>
            </a:r>
            <a:r>
              <a:rPr lang="ko-KR" altLang="en-US">
                <a:ln w="127">
                  <a:noFill/>
                </a:ln>
              </a:rPr>
              <a:t>이것은 파이프가 아니다</a:t>
            </a:r>
            <a:r>
              <a:rPr lang="en-US" altLang="ko-KR">
                <a:ln w="127">
                  <a:noFill/>
                </a:ln>
              </a:rPr>
              <a:t>."</a:t>
            </a:r>
          </a:p>
          <a:p>
            <a:pPr marL="0" indent="0">
              <a:buNone/>
            </a:pPr>
            <a:endParaRPr lang="en-US" altLang="ko-KR">
              <a:ln w="127">
                <a:noFill/>
              </a:ln>
            </a:endParaRPr>
          </a:p>
          <a:p>
            <a:pPr marL="0" indent="0">
              <a:buNone/>
            </a:pPr>
            <a:r>
              <a:rPr lang="ko-KR" altLang="en-US">
                <a:ln w="127">
                  <a:noFill/>
                </a:ln>
              </a:rPr>
              <a:t>그려진 파이프에 담배를 채울 수 있는가</a:t>
            </a:r>
            <a:r>
              <a:rPr lang="en-US" altLang="ko-KR">
                <a:ln w="127">
                  <a:noFill/>
                </a:ln>
              </a:rPr>
              <a:t>? </a:t>
            </a:r>
            <a:r>
              <a:rPr lang="ko-KR" altLang="en-US">
                <a:ln w="127">
                  <a:noFill/>
                </a:ln>
              </a:rPr>
              <a:t>아니다</a:t>
            </a:r>
            <a:r>
              <a:rPr lang="en-US" altLang="ko-KR">
                <a:ln w="127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en-US" altLang="ko-KR">
                <a:ln w="127">
                  <a:noFill/>
                </a:ln>
              </a:rPr>
              <a:t>'</a:t>
            </a:r>
            <a:r>
              <a:rPr lang="ko-KR" altLang="en-US">
                <a:ln w="127">
                  <a:noFill/>
                </a:ln>
              </a:rPr>
              <a:t>파이프를 그린 그림</a:t>
            </a:r>
            <a:r>
              <a:rPr lang="en-US" altLang="ko-KR">
                <a:ln w="127">
                  <a:noFill/>
                </a:ln>
              </a:rPr>
              <a:t>'</a:t>
            </a:r>
            <a:r>
              <a:rPr lang="ko-KR" altLang="en-US">
                <a:ln w="127">
                  <a:noFill/>
                </a:ln>
              </a:rPr>
              <a:t>은 </a:t>
            </a:r>
            <a:r>
              <a:rPr lang="en-US" altLang="ko-KR">
                <a:ln w="127">
                  <a:noFill/>
                </a:ln>
              </a:rPr>
              <a:t>'</a:t>
            </a:r>
            <a:r>
              <a:rPr lang="ko-KR" altLang="en-US">
                <a:ln w="127">
                  <a:noFill/>
                </a:ln>
              </a:rPr>
              <a:t>파이프</a:t>
            </a:r>
            <a:r>
              <a:rPr lang="en-US" altLang="ko-KR">
                <a:ln w="127">
                  <a:noFill/>
                </a:ln>
              </a:rPr>
              <a:t>'</a:t>
            </a:r>
            <a:r>
              <a:rPr lang="ko-KR" altLang="en-US">
                <a:ln w="127">
                  <a:noFill/>
                </a:ln>
              </a:rPr>
              <a:t>가 아니다</a:t>
            </a:r>
            <a:r>
              <a:rPr lang="en-US" altLang="ko-KR">
                <a:ln w="127">
                  <a:noFill/>
                </a:ln>
              </a:rPr>
              <a:t>.</a:t>
            </a:r>
          </a:p>
          <a:p>
            <a:pPr marL="0" indent="0">
              <a:buNone/>
            </a:pPr>
            <a:endParaRPr lang="en-US" altLang="ko-KR">
              <a:ln w="127">
                <a:noFill/>
              </a:ln>
            </a:endParaRPr>
          </a:p>
        </p:txBody>
      </p:sp>
      <p:pic>
        <p:nvPicPr>
          <p:cNvPr id="1026" name="Picture 2" descr="This is not a pipe">
            <a:extLst>
              <a:ext uri="{FF2B5EF4-FFF2-40B4-BE49-F238E27FC236}">
                <a16:creationId xmlns:a16="http://schemas.microsoft.com/office/drawing/2014/main" id="{4B21CACD-3B9D-12DE-AFC3-1498F092A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40" y="1209963"/>
            <a:ext cx="4884496" cy="34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224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BC98A6-6A60-3392-7E27-C08EBC4F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7C543AA-5810-ABDB-F054-9458FB0E7CB1}"/>
              </a:ext>
            </a:extLst>
          </p:cNvPr>
          <p:cNvCxnSpPr>
            <a:cxnSpLocks/>
          </p:cNvCxnSpPr>
          <p:nvPr/>
        </p:nvCxnSpPr>
        <p:spPr>
          <a:xfrm flipH="1" flipV="1">
            <a:off x="3066472" y="1847273"/>
            <a:ext cx="240146" cy="674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0ADEFE8-0B69-89A5-B040-F21332992290}"/>
              </a:ext>
            </a:extLst>
          </p:cNvPr>
          <p:cNvSpPr txBox="1"/>
          <p:nvPr/>
        </p:nvSpPr>
        <p:spPr>
          <a:xfrm>
            <a:off x="1365197" y="2655638"/>
            <a:ext cx="8249857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내부에서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호출하는 경우 첫 인자는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47CFD21-299C-D3A3-58F3-73C3B62B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414011" y="1427215"/>
            <a:ext cx="11622596" cy="38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04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93E74-05CE-00AF-4980-65285CF79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8DDEB0D-0FD4-C4C8-FC0B-C3C17A49C95A}"/>
              </a:ext>
            </a:extLst>
          </p:cNvPr>
          <p:cNvCxnSpPr>
            <a:cxnSpLocks/>
          </p:cNvCxnSpPr>
          <p:nvPr/>
        </p:nvCxnSpPr>
        <p:spPr>
          <a:xfrm flipH="1" flipV="1">
            <a:off x="3066472" y="1847273"/>
            <a:ext cx="240146" cy="6742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그림 13">
            <a:extLst>
              <a:ext uri="{FF2B5EF4-FFF2-40B4-BE49-F238E27FC236}">
                <a16:creationId xmlns:a16="http://schemas.microsoft.com/office/drawing/2014/main" id="{705879D2-28C8-5371-1466-E82BBC652D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414011" y="1427215"/>
            <a:ext cx="11622596" cy="382914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C055762-1735-3D1E-145A-DB39CB5B9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220" y="4852033"/>
            <a:ext cx="3000795" cy="6858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5A08D46-ADF8-54F5-7855-6B5F783F8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564" y="5574440"/>
            <a:ext cx="2800740" cy="685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B27A6-A67C-9473-204A-F65597EC3171}"/>
              </a:ext>
            </a:extLst>
          </p:cNvPr>
          <p:cNvSpPr txBox="1"/>
          <p:nvPr/>
        </p:nvSpPr>
        <p:spPr>
          <a:xfrm>
            <a:off x="1365197" y="2655638"/>
            <a:ext cx="8249857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내부에서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S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를 호출하는 경우 첫 인자는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</a:rPr>
              <a:t>아니면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00DDCE4-B815-50E4-273C-306335AEB091}"/>
              </a:ext>
            </a:extLst>
          </p:cNvPr>
          <p:cNvCxnSpPr>
            <a:cxnSpLocks/>
          </p:cNvCxnSpPr>
          <p:nvPr/>
        </p:nvCxnSpPr>
        <p:spPr>
          <a:xfrm flipH="1">
            <a:off x="5151207" y="4714875"/>
            <a:ext cx="677835" cy="274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33D9D1-AF43-7C72-16A7-6772C2316D62}"/>
              </a:ext>
            </a:extLst>
          </p:cNvPr>
          <p:cNvSpPr txBox="1"/>
          <p:nvPr/>
        </p:nvSpPr>
        <p:spPr>
          <a:xfrm>
            <a:off x="5987999" y="4380590"/>
            <a:ext cx="3959566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외부에서 호출해도 마찬가지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732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CEF59-E430-FEDB-7E63-7744EA3D8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F878740C-5242-2DD8-0330-B9D3FDB4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58" t="-488" r="2184"/>
          <a:stretch/>
        </p:blipFill>
        <p:spPr>
          <a:xfrm>
            <a:off x="414011" y="1427215"/>
            <a:ext cx="11622596" cy="382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E5F97-C708-FBDD-BA46-203AA670423A}"/>
              </a:ext>
            </a:extLst>
          </p:cNvPr>
          <p:cNvSpPr txBox="1"/>
          <p:nvPr/>
        </p:nvSpPr>
        <p:spPr>
          <a:xfrm>
            <a:off x="3768436" y="4105435"/>
            <a:ext cx="4913745" cy="94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아까는 토쏠려서 건너뛰었지만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이제는 살펴볼 때가 왔다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6674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E94418-4AF7-FF65-BECB-CE2D1DEAE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ABC2C726-96C2-9D45-6D38-792AFC7D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004" t="-1477" r="7514" b="4995"/>
          <a:stretch/>
        </p:blipFill>
        <p:spPr>
          <a:xfrm>
            <a:off x="7993929" y="1423448"/>
            <a:ext cx="3365369" cy="3676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5B232-A2DE-DE1E-3829-5E0FAB7118BB}"/>
              </a:ext>
            </a:extLst>
          </p:cNvPr>
          <p:cNvSpPr txBox="1"/>
          <p:nvPr/>
        </p:nvSpPr>
        <p:spPr>
          <a:xfrm>
            <a:off x="8300394" y="2526017"/>
            <a:ext cx="2752437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여기부터 살펴보자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9071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92C66AC-C923-AF46-DFDB-320FE5FCC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2" y="3071763"/>
            <a:ext cx="5258535" cy="714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1FBED-4F03-5CA3-3620-86DA27CE57A4}"/>
              </a:ext>
            </a:extLst>
          </p:cNvPr>
          <p:cNvSpPr txBox="1"/>
          <p:nvPr/>
        </p:nvSpPr>
        <p:spPr>
          <a:xfrm>
            <a:off x="4447307" y="4308634"/>
            <a:ext cx="3297384" cy="498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또는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이다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+mn-ea"/>
                <a:cs typeface="Cascadia Mono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77257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4A0B0-A044-467F-55FB-F1B89ECFF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D4470F0-6414-0E14-CFA8-70DA21AC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B6D007-CAE1-8E6A-9748-503279EF5D22}"/>
              </a:ext>
            </a:extLst>
          </p:cNvPr>
          <p:cNvSpPr txBox="1"/>
          <p:nvPr/>
        </p:nvSpPr>
        <p:spPr>
          <a:xfrm>
            <a:off x="761999" y="3198167"/>
            <a:ext cx="1066800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47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CD4DC-8CAB-34D9-679A-5042121D2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BE4E0E6-9171-FF51-7836-96B4DCBD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6D581C-9044-C809-F8BF-05E0976F229E}"/>
              </a:ext>
            </a:extLst>
          </p:cNvPr>
          <p:cNvSpPr/>
          <p:nvPr/>
        </p:nvSpPr>
        <p:spPr>
          <a:xfrm>
            <a:off x="4507348" y="1057234"/>
            <a:ext cx="692726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83C50-531B-4711-9120-F2E692F75C7B}"/>
              </a:ext>
            </a:extLst>
          </p:cNvPr>
          <p:cNvSpPr txBox="1"/>
          <p:nvPr/>
        </p:nvSpPr>
        <p:spPr>
          <a:xfrm>
            <a:off x="3449782" y="1916543"/>
            <a:ext cx="280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~c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의 모든 비트는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1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C31D7-5143-EE79-F07A-734B02CE6116}"/>
              </a:ext>
            </a:extLst>
          </p:cNvPr>
          <p:cNvSpPr txBox="1"/>
          <p:nvPr/>
        </p:nvSpPr>
        <p:spPr>
          <a:xfrm>
            <a:off x="7110477" y="1918930"/>
            <a:ext cx="280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의 모든 비트는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38960AA-68B7-B787-C714-4132B6B96242}"/>
              </a:ext>
            </a:extLst>
          </p:cNvPr>
          <p:cNvSpPr/>
          <p:nvPr/>
        </p:nvSpPr>
        <p:spPr>
          <a:xfrm>
            <a:off x="8168042" y="1036431"/>
            <a:ext cx="692726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C7AE0-EEB7-5A15-2B6D-11A14EC20D2B}"/>
              </a:ext>
            </a:extLst>
          </p:cNvPr>
          <p:cNvSpPr txBox="1"/>
          <p:nvPr/>
        </p:nvSpPr>
        <p:spPr>
          <a:xfrm>
            <a:off x="761999" y="3198167"/>
            <a:ext cx="1066800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1562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B4443-8220-C898-45E7-A293A676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00F6796-DDC8-0FE9-77D6-81596BB8F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EBE3A28D-5B34-C4E7-764A-4CB6DBF5846C}"/>
              </a:ext>
            </a:extLst>
          </p:cNvPr>
          <p:cNvSpPr/>
          <p:nvPr/>
        </p:nvSpPr>
        <p:spPr>
          <a:xfrm>
            <a:off x="3482109" y="1057234"/>
            <a:ext cx="1717965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48AAC-E3D3-B11A-F00E-44CF1EF12665}"/>
              </a:ext>
            </a:extLst>
          </p:cNvPr>
          <p:cNvSpPr txBox="1"/>
          <p:nvPr/>
        </p:nvSpPr>
        <p:spPr>
          <a:xfrm>
            <a:off x="4084782" y="1780730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DDDF9D-D5F4-B99B-0E60-D6344DEC1048}"/>
              </a:ext>
            </a:extLst>
          </p:cNvPr>
          <p:cNvSpPr txBox="1"/>
          <p:nvPr/>
        </p:nvSpPr>
        <p:spPr>
          <a:xfrm>
            <a:off x="7081984" y="1780729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39A70B-3821-3766-CBCF-927738426C4A}"/>
              </a:ext>
            </a:extLst>
          </p:cNvPr>
          <p:cNvSpPr/>
          <p:nvPr/>
        </p:nvSpPr>
        <p:spPr>
          <a:xfrm>
            <a:off x="5791200" y="1036431"/>
            <a:ext cx="3069568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F6258-99CA-21F5-69FE-B6E4CAA0C26A}"/>
              </a:ext>
            </a:extLst>
          </p:cNvPr>
          <p:cNvSpPr txBox="1"/>
          <p:nvPr/>
        </p:nvSpPr>
        <p:spPr>
          <a:xfrm>
            <a:off x="761999" y="3198167"/>
            <a:ext cx="1066800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333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EAB56C-7469-6650-D9D0-A69E141DA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8A064A2-E4B1-5034-BD44-F0AA70B9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9A4BC-E1CB-9D53-583C-0D1B41B47D45}"/>
              </a:ext>
            </a:extLst>
          </p:cNvPr>
          <p:cNvSpPr txBox="1"/>
          <p:nvPr/>
        </p:nvSpPr>
        <p:spPr>
          <a:xfrm>
            <a:off x="5839689" y="1801676"/>
            <a:ext cx="512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  <a:endParaRPr lang="en-US" altLang="ko-KR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89BACEB-AA24-E57A-9755-23F681F56CE4}"/>
              </a:ext>
            </a:extLst>
          </p:cNvPr>
          <p:cNvSpPr/>
          <p:nvPr/>
        </p:nvSpPr>
        <p:spPr>
          <a:xfrm>
            <a:off x="3466731" y="1036431"/>
            <a:ext cx="5394037" cy="669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864C3-C5A6-B450-9819-D1FFF6C9BB95}"/>
              </a:ext>
            </a:extLst>
          </p:cNvPr>
          <p:cNvSpPr txBox="1"/>
          <p:nvPr/>
        </p:nvSpPr>
        <p:spPr>
          <a:xfrm>
            <a:off x="761999" y="3198167"/>
            <a:ext cx="10668001" cy="49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318835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A0B490-7C15-9312-C2E7-047EFCED8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CD1BB85-8C85-967C-09E6-D188F3CBC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1" y="1033815"/>
            <a:ext cx="5258535" cy="714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6F6D3-89FB-ACAA-5D16-A0036362099E}"/>
              </a:ext>
            </a:extLst>
          </p:cNvPr>
          <p:cNvSpPr txBox="1"/>
          <p:nvPr/>
        </p:nvSpPr>
        <p:spPr>
          <a:xfrm>
            <a:off x="761999" y="3198167"/>
            <a:ext cx="10668001" cy="9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0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식의 값은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</a:t>
            </a:r>
          </a:p>
          <a:p>
            <a:pPr>
              <a:lnSpc>
                <a:spcPct val="120000"/>
              </a:lnSpc>
            </a:pP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c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가 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-1</a:t>
            </a:r>
            <a:r>
              <a:rPr lang="ko-KR" altLang="en-US" sz="2400">
                <a:solidFill>
                  <a:schemeClr val="bg1">
                    <a:lumMod val="85000"/>
                  </a:schemeClr>
                </a:solidFill>
              </a:rPr>
              <a:t>이라면</a:t>
            </a:r>
            <a:r>
              <a:rPr lang="en-US" altLang="ko-KR" sz="240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US" altLang="ko-KR" sz="2400">
              <a:solidFill>
                <a:schemeClr val="bg1">
                  <a:lumMod val="85000"/>
                </a:schemeClr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4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사용자 지정 2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6061</Words>
  <Application>Microsoft Office PowerPoint</Application>
  <PresentationFormat>와이드스크린</PresentationFormat>
  <Paragraphs>3736</Paragraphs>
  <Slides>300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300</vt:i4>
      </vt:variant>
    </vt:vector>
  </HeadingPairs>
  <TitlesOfParts>
    <vt:vector size="310" baseType="lpstr">
      <vt:lpstr>Noto Sans KR</vt:lpstr>
      <vt:lpstr>Noto Sans KR ExtraBold</vt:lpstr>
      <vt:lpstr>Noto Sans KR Medium</vt:lpstr>
      <vt:lpstr>noto sans kr regular</vt:lpstr>
      <vt:lpstr>맑은 고딕</vt:lpstr>
      <vt:lpstr>Arial</vt:lpstr>
      <vt:lpstr>Cascadia Code</vt:lpstr>
      <vt:lpstr>Cascadia Mono</vt:lpstr>
      <vt:lpstr>Wingdings</vt:lpstr>
      <vt:lpstr>Office 테마</vt:lpstr>
      <vt:lpstr>ioccc 엔트리 뜯어보기</vt:lpstr>
      <vt:lpstr>ioccc?</vt:lpstr>
      <vt:lpstr>Obfuscated??</vt:lpstr>
      <vt:lpstr>예시 1: 1984 mullender</vt:lpstr>
      <vt:lpstr>예시 2</vt:lpstr>
      <vt:lpstr>무엇이 어디에 대응될까?</vt:lpstr>
      <vt:lpstr>정답</vt:lpstr>
      <vt:lpstr>르네 마그리트와 초현실주의</vt:lpstr>
      <vt:lpstr>르네 마그리트와 초현실주의</vt:lpstr>
      <vt:lpstr>PowerPoint 프레젠테이션</vt:lpstr>
      <vt:lpstr>PowerPoint 프레젠테이션</vt:lpstr>
      <vt:lpstr>작가의 말</vt:lpstr>
      <vt:lpstr>한번 실행해보자.</vt:lpstr>
      <vt:lpstr>조금 더 시도해보자...</vt:lpstr>
      <vt:lpstr>다시 코드로 돌아오자.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작가의 말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창림 이</dc:creator>
  <cp:lastModifiedBy>창림 이</cp:lastModifiedBy>
  <cp:revision>38</cp:revision>
  <dcterms:created xsi:type="dcterms:W3CDTF">2024-06-18T05:23:17Z</dcterms:created>
  <dcterms:modified xsi:type="dcterms:W3CDTF">2025-01-18T10:23:00Z</dcterms:modified>
</cp:coreProperties>
</file>