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6" r:id="rId9"/>
    <p:sldId id="267" r:id="rId10"/>
    <p:sldId id="268" r:id="rId11"/>
    <p:sldId id="270" r:id="rId12"/>
    <p:sldId id="272" r:id="rId13"/>
    <p:sldId id="273" r:id="rId14"/>
    <p:sldId id="274" r:id="rId15"/>
    <p:sldId id="269" r:id="rId16"/>
    <p:sldId id="275" r:id="rId17"/>
    <p:sldId id="276" r:id="rId18"/>
    <p:sldId id="278" r:id="rId19"/>
    <p:sldId id="281" r:id="rId20"/>
    <p:sldId id="280" r:id="rId21"/>
    <p:sldId id="282" r:id="rId22"/>
    <p:sldId id="283" r:id="rId23"/>
    <p:sldId id="285" r:id="rId24"/>
    <p:sldId id="286" r:id="rId25"/>
    <p:sldId id="288" r:id="rId26"/>
    <p:sldId id="287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11" r:id="rId39"/>
    <p:sldId id="312" r:id="rId40"/>
    <p:sldId id="313" r:id="rId41"/>
    <p:sldId id="314" r:id="rId42"/>
    <p:sldId id="358" r:id="rId43"/>
    <p:sldId id="315" r:id="rId44"/>
    <p:sldId id="316" r:id="rId45"/>
    <p:sldId id="317" r:id="rId46"/>
    <p:sldId id="318" r:id="rId47"/>
    <p:sldId id="359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9" r:id="rId59"/>
    <p:sldId id="320" r:id="rId60"/>
    <p:sldId id="321" r:id="rId61"/>
    <p:sldId id="322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6" r:id="rId73"/>
    <p:sldId id="360" r:id="rId74"/>
    <p:sldId id="361" r:id="rId75"/>
    <p:sldId id="362" r:id="rId76"/>
    <p:sldId id="335" r:id="rId77"/>
    <p:sldId id="334" r:id="rId78"/>
    <p:sldId id="337" r:id="rId79"/>
    <p:sldId id="339" r:id="rId80"/>
    <p:sldId id="338" r:id="rId81"/>
    <p:sldId id="341" r:id="rId82"/>
    <p:sldId id="342" r:id="rId83"/>
    <p:sldId id="343" r:id="rId84"/>
    <p:sldId id="344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4" r:id="rId93"/>
    <p:sldId id="353" r:id="rId94"/>
    <p:sldId id="355" r:id="rId95"/>
    <p:sldId id="357" r:id="rId96"/>
  </p:sldIdLst>
  <p:sldSz cx="12192000" cy="6858000"/>
  <p:notesSz cx="6858000" cy="9144000"/>
  <p:embeddedFontLst>
    <p:embeddedFont>
      <p:font typeface="Pretendard ExtraBold" panose="02000903000000020004" pitchFamily="50" charset="-127"/>
      <p:bold r:id="rId98"/>
    </p:embeddedFont>
    <p:embeddedFont>
      <p:font typeface="Pretendard SemiBold" panose="02000703000000020004" pitchFamily="50" charset="-127"/>
      <p:bold r:id="rId99"/>
    </p:embeddedFont>
    <p:embeddedFont>
      <p:font typeface="Pretendard Thin" panose="02000203000000020004" pitchFamily="50" charset="-127"/>
      <p:regular r:id="rId100"/>
    </p:embeddedFont>
    <p:embeddedFont>
      <p:font typeface="맑은 고딕" panose="020B0503020000020004" pitchFamily="50" charset="-127"/>
      <p:regular r:id="rId101"/>
      <p:bold r:id="rId10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3533C-E6EB-4477-B6AA-2ADC65B2C3C9}" v="470" dt="2026-01-17T14:42:05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microsoft.com/office/2016/11/relationships/changesInfo" Target="changesInfos/changesInfo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onyoung Sung" userId="d28beaa99568fc0f" providerId="LiveId" clId="{D445925E-B238-4E5F-98FA-F94B96143768}"/>
    <pc:docChg chg="undo custSel addSld delSld modSld sldOrd">
      <pc:chgData name="Joonyoung Sung" userId="d28beaa99568fc0f" providerId="LiveId" clId="{D445925E-B238-4E5F-98FA-F94B96143768}" dt="2026-01-17T14:42:08.341" v="7530" actId="1076"/>
      <pc:docMkLst>
        <pc:docMk/>
      </pc:docMkLst>
      <pc:sldChg chg="addSp modSp mod">
        <pc:chgData name="Joonyoung Sung" userId="d28beaa99568fc0f" providerId="LiveId" clId="{D445925E-B238-4E5F-98FA-F94B96143768}" dt="2026-01-17T14:42:08.341" v="7530" actId="1076"/>
        <pc:sldMkLst>
          <pc:docMk/>
          <pc:sldMk cId="762108106" sldId="256"/>
        </pc:sldMkLst>
        <pc:spChg chg="mod">
          <ac:chgData name="Joonyoung Sung" userId="d28beaa99568fc0f" providerId="LiveId" clId="{D445925E-B238-4E5F-98FA-F94B96143768}" dt="2026-01-11T12:34:10.768" v="402" actId="2711"/>
          <ac:spMkLst>
            <pc:docMk/>
            <pc:sldMk cId="762108106" sldId="256"/>
            <ac:spMk id="2" creationId="{7301E0A1-8207-DF70-7D25-E7FCBC638DC3}"/>
          </ac:spMkLst>
        </pc:spChg>
        <pc:spChg chg="mod">
          <ac:chgData name="Joonyoung Sung" userId="d28beaa99568fc0f" providerId="LiveId" clId="{D445925E-B238-4E5F-98FA-F94B96143768}" dt="2026-01-11T12:38:10.705" v="537" actId="2711"/>
          <ac:spMkLst>
            <pc:docMk/>
            <pc:sldMk cId="762108106" sldId="256"/>
            <ac:spMk id="3" creationId="{02FE3516-7B1A-6702-E7F7-751DF6196CE0}"/>
          </ac:spMkLst>
        </pc:spChg>
        <pc:picChg chg="add mod">
          <ac:chgData name="Joonyoung Sung" userId="d28beaa99568fc0f" providerId="LiveId" clId="{D445925E-B238-4E5F-98FA-F94B96143768}" dt="2026-01-17T14:42:08.341" v="7530" actId="1076"/>
          <ac:picMkLst>
            <pc:docMk/>
            <pc:sldMk cId="762108106" sldId="256"/>
            <ac:picMk id="4" creationId="{0A98B208-DF87-12B8-DE49-FB965F3FC527}"/>
          </ac:picMkLst>
        </pc:picChg>
      </pc:sldChg>
      <pc:sldChg chg="addSp delSp modSp new mod">
        <pc:chgData name="Joonyoung Sung" userId="d28beaa99568fc0f" providerId="LiveId" clId="{D445925E-B238-4E5F-98FA-F94B96143768}" dt="2026-01-11T12:56:08.393" v="920" actId="20577"/>
        <pc:sldMkLst>
          <pc:docMk/>
          <pc:sldMk cId="3734197603" sldId="257"/>
        </pc:sldMkLst>
        <pc:spChg chg="mod">
          <ac:chgData name="Joonyoung Sung" userId="d28beaa99568fc0f" providerId="LiveId" clId="{D445925E-B238-4E5F-98FA-F94B96143768}" dt="2026-01-11T12:34:32.908" v="404" actId="2711"/>
          <ac:spMkLst>
            <pc:docMk/>
            <pc:sldMk cId="3734197603" sldId="257"/>
            <ac:spMk id="2" creationId="{0B18DE27-1261-A3AC-C5FB-2AA13BCAA8AA}"/>
          </ac:spMkLst>
        </pc:spChg>
        <pc:spChg chg="add del mod">
          <ac:chgData name="Joonyoung Sung" userId="d28beaa99568fc0f" providerId="LiveId" clId="{D445925E-B238-4E5F-98FA-F94B96143768}" dt="2026-01-11T12:56:08.393" v="920" actId="20577"/>
          <ac:spMkLst>
            <pc:docMk/>
            <pc:sldMk cId="3734197603" sldId="257"/>
            <ac:spMk id="3" creationId="{5B0E08D2-34A6-1A1A-BAA1-661C2AE9A964}"/>
          </ac:spMkLst>
        </pc:spChg>
        <pc:picChg chg="add mod">
          <ac:chgData name="Joonyoung Sung" userId="d28beaa99568fc0f" providerId="LiveId" clId="{D445925E-B238-4E5F-98FA-F94B96143768}" dt="2026-01-11T12:29:25.747" v="52" actId="1076"/>
          <ac:picMkLst>
            <pc:docMk/>
            <pc:sldMk cId="3734197603" sldId="257"/>
            <ac:picMk id="9" creationId="{AD2052D4-F9FA-1268-5EA9-5C342CCAF620}"/>
          </ac:picMkLst>
        </pc:picChg>
      </pc:sldChg>
      <pc:sldChg chg="delSp modSp add mod">
        <pc:chgData name="Joonyoung Sung" userId="d28beaa99568fc0f" providerId="LiveId" clId="{D445925E-B238-4E5F-98FA-F94B96143768}" dt="2026-01-11T12:57:45.616" v="924" actId="20577"/>
        <pc:sldMkLst>
          <pc:docMk/>
          <pc:sldMk cId="3967540133" sldId="258"/>
        </pc:sldMkLst>
        <pc:spChg chg="mod">
          <ac:chgData name="Joonyoung Sung" userId="d28beaa99568fc0f" providerId="LiveId" clId="{D445925E-B238-4E5F-98FA-F94B96143768}" dt="2026-01-11T12:39:18.059" v="551" actId="1076"/>
          <ac:spMkLst>
            <pc:docMk/>
            <pc:sldMk cId="3967540133" sldId="258"/>
            <ac:spMk id="2" creationId="{A5055F8E-EC02-FA1C-D2B4-B0B43583E843}"/>
          </ac:spMkLst>
        </pc:spChg>
        <pc:spChg chg="mod">
          <ac:chgData name="Joonyoung Sung" userId="d28beaa99568fc0f" providerId="LiveId" clId="{D445925E-B238-4E5F-98FA-F94B96143768}" dt="2026-01-11T12:57:45.616" v="924" actId="20577"/>
          <ac:spMkLst>
            <pc:docMk/>
            <pc:sldMk cId="3967540133" sldId="258"/>
            <ac:spMk id="3" creationId="{EC4DE8EA-29BA-6DDA-B143-DC16840FC629}"/>
          </ac:spMkLst>
        </pc:spChg>
      </pc:sldChg>
      <pc:sldChg chg="addSp delSp modSp add mod">
        <pc:chgData name="Joonyoung Sung" userId="d28beaa99568fc0f" providerId="LiveId" clId="{D445925E-B238-4E5F-98FA-F94B96143768}" dt="2026-01-11T12:41:39.633" v="749" actId="9405"/>
        <pc:sldMkLst>
          <pc:docMk/>
          <pc:sldMk cId="2852690847" sldId="259"/>
        </pc:sldMkLst>
        <pc:spChg chg="mod">
          <ac:chgData name="Joonyoung Sung" userId="d28beaa99568fc0f" providerId="LiveId" clId="{D445925E-B238-4E5F-98FA-F94B96143768}" dt="2026-01-11T12:41:05.366" v="733" actId="14100"/>
          <ac:spMkLst>
            <pc:docMk/>
            <pc:sldMk cId="2852690847" sldId="259"/>
            <ac:spMk id="2" creationId="{53637A27-5F57-DFFC-8B7B-7472BD3FD538}"/>
          </ac:spMkLst>
        </pc:spChg>
        <pc:grpChg chg="mod">
          <ac:chgData name="Joonyoung Sung" userId="d28beaa99568fc0f" providerId="LiveId" clId="{D445925E-B238-4E5F-98FA-F94B96143768}" dt="2026-01-11T12:41:33.944" v="744"/>
          <ac:grpSpMkLst>
            <pc:docMk/>
            <pc:sldMk cId="2852690847" sldId="259"/>
            <ac:grpSpMk id="12" creationId="{71E645D4-99F0-05B5-81A7-E51912678FC3}"/>
          </ac:grpSpMkLst>
        </pc:grpChg>
        <pc:picChg chg="add mod">
          <ac:chgData name="Joonyoung Sung" userId="d28beaa99568fc0f" providerId="LiveId" clId="{D445925E-B238-4E5F-98FA-F94B96143768}" dt="2026-01-11T12:41:22.772" v="738" actId="1076"/>
          <ac:picMkLst>
            <pc:docMk/>
            <pc:sldMk cId="2852690847" sldId="259"/>
            <ac:picMk id="5" creationId="{8366743F-43DD-A1EF-4C1C-468536E86DAC}"/>
          </ac:picMkLst>
        </pc:picChg>
        <pc:inkChg chg="add mod">
          <ac:chgData name="Joonyoung Sung" userId="d28beaa99568fc0f" providerId="LiveId" clId="{D445925E-B238-4E5F-98FA-F94B96143768}" dt="2026-01-11T12:41:33.944" v="744"/>
          <ac:inkMkLst>
            <pc:docMk/>
            <pc:sldMk cId="2852690847" sldId="259"/>
            <ac:inkMk id="6" creationId="{27933957-E067-7181-82A4-CC70E9E56653}"/>
          </ac:inkMkLst>
        </pc:inkChg>
        <pc:inkChg chg="add mod">
          <ac:chgData name="Joonyoung Sung" userId="d28beaa99568fc0f" providerId="LiveId" clId="{D445925E-B238-4E5F-98FA-F94B96143768}" dt="2026-01-11T12:41:33.944" v="744"/>
          <ac:inkMkLst>
            <pc:docMk/>
            <pc:sldMk cId="2852690847" sldId="259"/>
            <ac:inkMk id="7" creationId="{C9D90AC0-F716-7AC0-7618-0B6AB6F64B72}"/>
          </ac:inkMkLst>
        </pc:inkChg>
        <pc:inkChg chg="add mod">
          <ac:chgData name="Joonyoung Sung" userId="d28beaa99568fc0f" providerId="LiveId" clId="{D445925E-B238-4E5F-98FA-F94B96143768}" dt="2026-01-11T12:41:33.944" v="744"/>
          <ac:inkMkLst>
            <pc:docMk/>
            <pc:sldMk cId="2852690847" sldId="259"/>
            <ac:inkMk id="8" creationId="{5DE86093-A4A3-2267-5408-EF97E86EFFE0}"/>
          </ac:inkMkLst>
        </pc:inkChg>
        <pc:inkChg chg="add mod">
          <ac:chgData name="Joonyoung Sung" userId="d28beaa99568fc0f" providerId="LiveId" clId="{D445925E-B238-4E5F-98FA-F94B96143768}" dt="2026-01-11T12:41:33.944" v="744"/>
          <ac:inkMkLst>
            <pc:docMk/>
            <pc:sldMk cId="2852690847" sldId="259"/>
            <ac:inkMk id="9" creationId="{6C00BECB-A148-913D-A395-4C64BBF9050D}"/>
          </ac:inkMkLst>
        </pc:inkChg>
        <pc:inkChg chg="add mod">
          <ac:chgData name="Joonyoung Sung" userId="d28beaa99568fc0f" providerId="LiveId" clId="{D445925E-B238-4E5F-98FA-F94B96143768}" dt="2026-01-11T12:41:33.944" v="744"/>
          <ac:inkMkLst>
            <pc:docMk/>
            <pc:sldMk cId="2852690847" sldId="259"/>
            <ac:inkMk id="10" creationId="{3D449052-0272-D14D-9C8B-5CCB4B96494E}"/>
          </ac:inkMkLst>
        </pc:inkChg>
      </pc:sldChg>
      <pc:sldChg chg="addSp delSp modSp add mod">
        <pc:chgData name="Joonyoung Sung" userId="d28beaa99568fc0f" providerId="LiveId" clId="{D445925E-B238-4E5F-98FA-F94B96143768}" dt="2026-01-11T12:46:21.050" v="802"/>
        <pc:sldMkLst>
          <pc:docMk/>
          <pc:sldMk cId="1447827018" sldId="261"/>
        </pc:sldMkLst>
        <pc:spChg chg="mod">
          <ac:chgData name="Joonyoung Sung" userId="d28beaa99568fc0f" providerId="LiveId" clId="{D445925E-B238-4E5F-98FA-F94B96143768}" dt="2026-01-11T12:41:51.075" v="755" actId="1076"/>
          <ac:spMkLst>
            <pc:docMk/>
            <pc:sldMk cId="1447827018" sldId="261"/>
            <ac:spMk id="2" creationId="{E4B38F3D-203A-E4A9-A328-F250080AD89C}"/>
          </ac:spMkLst>
        </pc:spChg>
        <pc:spChg chg="mod">
          <ac:chgData name="Joonyoung Sung" userId="d28beaa99568fc0f" providerId="LiveId" clId="{D445925E-B238-4E5F-98FA-F94B96143768}" dt="2026-01-11T12:43:02.301" v="773" actId="1076"/>
          <ac:spMkLst>
            <pc:docMk/>
            <pc:sldMk cId="1447827018" sldId="261"/>
            <ac:spMk id="3" creationId="{D828881A-089B-AC2D-4C8A-91F7E4857C60}"/>
          </ac:spMkLst>
        </pc:spChg>
        <pc:picChg chg="add mod">
          <ac:chgData name="Joonyoung Sung" userId="d28beaa99568fc0f" providerId="LiveId" clId="{D445925E-B238-4E5F-98FA-F94B96143768}" dt="2026-01-11T12:43:33.389" v="778" actId="1076"/>
          <ac:picMkLst>
            <pc:docMk/>
            <pc:sldMk cId="1447827018" sldId="261"/>
            <ac:picMk id="16" creationId="{FFFABDE5-1C00-B01A-E8CA-79915AC96F88}"/>
          </ac:picMkLst>
        </pc:picChg>
        <pc:picChg chg="add mod">
          <ac:chgData name="Joonyoung Sung" userId="d28beaa99568fc0f" providerId="LiveId" clId="{D445925E-B238-4E5F-98FA-F94B96143768}" dt="2026-01-11T12:43:37.890" v="782" actId="1076"/>
          <ac:picMkLst>
            <pc:docMk/>
            <pc:sldMk cId="1447827018" sldId="261"/>
            <ac:picMk id="18" creationId="{E7DE71E9-EE71-912D-612B-5C5A5B86D64D}"/>
          </ac:picMkLst>
        </pc:picChg>
        <pc:picChg chg="add mod">
          <ac:chgData name="Joonyoung Sung" userId="d28beaa99568fc0f" providerId="LiveId" clId="{D445925E-B238-4E5F-98FA-F94B96143768}" dt="2026-01-11T12:44:29.851" v="799" actId="1076"/>
          <ac:picMkLst>
            <pc:docMk/>
            <pc:sldMk cId="1447827018" sldId="261"/>
            <ac:picMk id="20" creationId="{58D8B3CF-3BB9-B0BB-6DB7-14D7DB9E0432}"/>
          </ac:picMkLst>
        </pc:picChg>
        <pc:picChg chg="add mod">
          <ac:chgData name="Joonyoung Sung" userId="d28beaa99568fc0f" providerId="LiveId" clId="{D445925E-B238-4E5F-98FA-F94B96143768}" dt="2026-01-11T12:44:14.317" v="790" actId="1076"/>
          <ac:picMkLst>
            <pc:docMk/>
            <pc:sldMk cId="1447827018" sldId="261"/>
            <ac:picMk id="22" creationId="{4CFBA524-B7AE-7284-0D71-AA3D538C0DC8}"/>
          </ac:picMkLst>
        </pc:picChg>
        <pc:picChg chg="add mod">
          <ac:chgData name="Joonyoung Sung" userId="d28beaa99568fc0f" providerId="LiveId" clId="{D445925E-B238-4E5F-98FA-F94B96143768}" dt="2026-01-11T12:44:17.153" v="792" actId="1076"/>
          <ac:picMkLst>
            <pc:docMk/>
            <pc:sldMk cId="1447827018" sldId="261"/>
            <ac:picMk id="23" creationId="{09C8DCD7-2155-CC76-9CCE-9BD2A79CEA16}"/>
          </ac:picMkLst>
        </pc:picChg>
        <pc:picChg chg="add mod">
          <ac:chgData name="Joonyoung Sung" userId="d28beaa99568fc0f" providerId="LiveId" clId="{D445925E-B238-4E5F-98FA-F94B96143768}" dt="2026-01-11T12:44:29.851" v="799" actId="1076"/>
          <ac:picMkLst>
            <pc:docMk/>
            <pc:sldMk cId="1447827018" sldId="261"/>
            <ac:picMk id="24" creationId="{692F0613-E86E-5C03-D0A0-23F7B998BDBB}"/>
          </ac:picMkLst>
        </pc:picChg>
        <pc:picChg chg="add mod">
          <ac:chgData name="Joonyoung Sung" userId="d28beaa99568fc0f" providerId="LiveId" clId="{D445925E-B238-4E5F-98FA-F94B96143768}" dt="2026-01-11T12:44:34.351" v="801" actId="1076"/>
          <ac:picMkLst>
            <pc:docMk/>
            <pc:sldMk cId="1447827018" sldId="261"/>
            <ac:picMk id="27" creationId="{72AC5089-B34A-B1B9-6192-2793ACAE5057}"/>
          </ac:picMkLst>
        </pc:picChg>
      </pc:sldChg>
      <pc:sldChg chg="add">
        <pc:chgData name="Joonyoung Sung" userId="d28beaa99568fc0f" providerId="LiveId" clId="{D445925E-B238-4E5F-98FA-F94B96143768}" dt="2026-01-11T12:46:33.545" v="806"/>
        <pc:sldMkLst>
          <pc:docMk/>
          <pc:sldMk cId="3295288945" sldId="263"/>
        </pc:sldMkLst>
      </pc:sldChg>
      <pc:sldChg chg="addSp modSp add mod">
        <pc:chgData name="Joonyoung Sung" userId="d28beaa99568fc0f" providerId="LiveId" clId="{D445925E-B238-4E5F-98FA-F94B96143768}" dt="2026-01-11T12:47:04.692" v="816" actId="1076"/>
        <pc:sldMkLst>
          <pc:docMk/>
          <pc:sldMk cId="2513344935" sldId="264"/>
        </pc:sldMkLst>
        <pc:picChg chg="add mod">
          <ac:chgData name="Joonyoung Sung" userId="d28beaa99568fc0f" providerId="LiveId" clId="{D445925E-B238-4E5F-98FA-F94B96143768}" dt="2026-01-11T12:47:04.692" v="816" actId="1076"/>
          <ac:picMkLst>
            <pc:docMk/>
            <pc:sldMk cId="2513344935" sldId="264"/>
            <ac:picMk id="5" creationId="{6BE6F6BA-9578-6703-FE8F-550F04DDA323}"/>
          </ac:picMkLst>
        </pc:picChg>
        <pc:picChg chg="mod">
          <ac:chgData name="Joonyoung Sung" userId="d28beaa99568fc0f" providerId="LiveId" clId="{D445925E-B238-4E5F-98FA-F94B96143768}" dt="2026-01-11T12:46:54.724" v="810" actId="1076"/>
          <ac:picMkLst>
            <pc:docMk/>
            <pc:sldMk cId="2513344935" sldId="264"/>
            <ac:picMk id="2050" creationId="{7AD51A46-3E40-C5F6-F820-AB6494CDB795}"/>
          </ac:picMkLst>
        </pc:picChg>
      </pc:sldChg>
      <pc:sldChg chg="addSp delSp modSp add mod">
        <pc:chgData name="Joonyoung Sung" userId="d28beaa99568fc0f" providerId="LiveId" clId="{D445925E-B238-4E5F-98FA-F94B96143768}" dt="2026-01-11T12:47:41.976" v="846" actId="1076"/>
        <pc:sldMkLst>
          <pc:docMk/>
          <pc:sldMk cId="2311240743" sldId="266"/>
        </pc:sldMkLst>
        <pc:picChg chg="add mod">
          <ac:chgData name="Joonyoung Sung" userId="d28beaa99568fc0f" providerId="LiveId" clId="{D445925E-B238-4E5F-98FA-F94B96143768}" dt="2026-01-11T12:47:41.976" v="846" actId="1076"/>
          <ac:picMkLst>
            <pc:docMk/>
            <pc:sldMk cId="2311240743" sldId="266"/>
            <ac:picMk id="10" creationId="{0CD3DCE6-3794-C881-32E9-097AB93241F1}"/>
          </ac:picMkLst>
        </pc:picChg>
      </pc:sldChg>
      <pc:sldChg chg="addSp delSp modSp add mod modNotesTx">
        <pc:chgData name="Joonyoung Sung" userId="d28beaa99568fc0f" providerId="LiveId" clId="{D445925E-B238-4E5F-98FA-F94B96143768}" dt="2026-01-11T12:51:03.793" v="871" actId="6549"/>
        <pc:sldMkLst>
          <pc:docMk/>
          <pc:sldMk cId="751196154" sldId="267"/>
        </pc:sldMkLst>
        <pc:spChg chg="add mod">
          <ac:chgData name="Joonyoung Sung" userId="d28beaa99568fc0f" providerId="LiveId" clId="{D445925E-B238-4E5F-98FA-F94B96143768}" dt="2026-01-11T12:51:01.633" v="870" actId="1076"/>
          <ac:spMkLst>
            <pc:docMk/>
            <pc:sldMk cId="751196154" sldId="267"/>
            <ac:spMk id="4" creationId="{39D5B4E6-F256-7285-7536-70AFE74841F9}"/>
          </ac:spMkLst>
        </pc:spChg>
        <pc:picChg chg="add mod">
          <ac:chgData name="Joonyoung Sung" userId="d28beaa99568fc0f" providerId="LiveId" clId="{D445925E-B238-4E5F-98FA-F94B96143768}" dt="2026-01-11T12:50:12.956" v="863" actId="1076"/>
          <ac:picMkLst>
            <pc:docMk/>
            <pc:sldMk cId="751196154" sldId="267"/>
            <ac:picMk id="3074" creationId="{F72AEDF6-C6AF-EFE7-AF8A-2C4E68252F6E}"/>
          </ac:picMkLst>
        </pc:picChg>
        <pc:picChg chg="add mod">
          <ac:chgData name="Joonyoung Sung" userId="d28beaa99568fc0f" providerId="LiveId" clId="{D445925E-B238-4E5F-98FA-F94B96143768}" dt="2026-01-11T12:49:59.964" v="861" actId="1076"/>
          <ac:picMkLst>
            <pc:docMk/>
            <pc:sldMk cId="751196154" sldId="267"/>
            <ac:picMk id="3076" creationId="{8445D9D7-9B12-12BE-0689-F5E23AE8526A}"/>
          </ac:picMkLst>
        </pc:picChg>
      </pc:sldChg>
      <pc:sldChg chg="addSp delSp modSp add mod">
        <pc:chgData name="Joonyoung Sung" userId="d28beaa99568fc0f" providerId="LiveId" clId="{D445925E-B238-4E5F-98FA-F94B96143768}" dt="2026-01-11T13:10:33.782" v="1528" actId="20577"/>
        <pc:sldMkLst>
          <pc:docMk/>
          <pc:sldMk cId="2492786432" sldId="268"/>
        </pc:sldMkLst>
        <pc:spChg chg="add mod">
          <ac:chgData name="Joonyoung Sung" userId="d28beaa99568fc0f" providerId="LiveId" clId="{D445925E-B238-4E5F-98FA-F94B96143768}" dt="2026-01-11T13:10:33.782" v="1528" actId="20577"/>
          <ac:spMkLst>
            <pc:docMk/>
            <pc:sldMk cId="2492786432" sldId="268"/>
            <ac:spMk id="5" creationId="{371AAE54-0FB3-92D0-28F8-EC36A207DEDD}"/>
          </ac:spMkLst>
        </pc:spChg>
        <pc:picChg chg="add mod">
          <ac:chgData name="Joonyoung Sung" userId="d28beaa99568fc0f" providerId="LiveId" clId="{D445925E-B238-4E5F-98FA-F94B96143768}" dt="2026-01-11T13:02:48.864" v="942" actId="1076"/>
          <ac:picMkLst>
            <pc:docMk/>
            <pc:sldMk cId="2492786432" sldId="268"/>
            <ac:picMk id="6" creationId="{52FF1FAB-F2C4-69F4-3DE8-2BD30D559C5E}"/>
          </ac:picMkLst>
        </pc:picChg>
      </pc:sldChg>
      <pc:sldChg chg="addSp delSp modSp add mod ord">
        <pc:chgData name="Joonyoung Sung" userId="d28beaa99568fc0f" providerId="LiveId" clId="{D445925E-B238-4E5F-98FA-F94B96143768}" dt="2026-01-17T14:24:01.917" v="7075"/>
        <pc:sldMkLst>
          <pc:docMk/>
          <pc:sldMk cId="3674327303" sldId="269"/>
        </pc:sldMkLst>
        <pc:spChg chg="add mod">
          <ac:chgData name="Joonyoung Sung" userId="d28beaa99568fc0f" providerId="LiveId" clId="{D445925E-B238-4E5F-98FA-F94B96143768}" dt="2026-01-11T13:12:24.761" v="1540" actId="478"/>
          <ac:spMkLst>
            <pc:docMk/>
            <pc:sldMk cId="3674327303" sldId="269"/>
            <ac:spMk id="11" creationId="{6A38B545-B690-5B69-FAB9-FA30D6F5C527}"/>
          </ac:spMkLst>
        </pc:spChg>
        <pc:picChg chg="add mod">
          <ac:chgData name="Joonyoung Sung" userId="d28beaa99568fc0f" providerId="LiveId" clId="{D445925E-B238-4E5F-98FA-F94B96143768}" dt="2026-01-11T13:11:47.689" v="1532" actId="1076"/>
          <ac:picMkLst>
            <pc:docMk/>
            <pc:sldMk cId="3674327303" sldId="269"/>
            <ac:picMk id="7" creationId="{77F24B6D-AC31-92BA-9489-3F1A8905CB33}"/>
          </ac:picMkLst>
        </pc:picChg>
        <pc:picChg chg="add mod">
          <ac:chgData name="Joonyoung Sung" userId="d28beaa99568fc0f" providerId="LiveId" clId="{D445925E-B238-4E5F-98FA-F94B96143768}" dt="2026-01-11T13:12:12.799" v="1536" actId="1076"/>
          <ac:picMkLst>
            <pc:docMk/>
            <pc:sldMk cId="3674327303" sldId="269"/>
            <ac:picMk id="9" creationId="{BDE2B2EF-E47C-4BB5-3061-E7F65BB2A553}"/>
          </ac:picMkLst>
        </pc:picChg>
      </pc:sldChg>
      <pc:sldChg chg="delSp modSp add mod">
        <pc:chgData name="Joonyoung Sung" userId="d28beaa99568fc0f" providerId="LiveId" clId="{D445925E-B238-4E5F-98FA-F94B96143768}" dt="2026-01-11T13:15:44.702" v="1824" actId="1076"/>
        <pc:sldMkLst>
          <pc:docMk/>
          <pc:sldMk cId="1069266827" sldId="270"/>
        </pc:sldMkLst>
        <pc:spChg chg="mod">
          <ac:chgData name="Joonyoung Sung" userId="d28beaa99568fc0f" providerId="LiveId" clId="{D445925E-B238-4E5F-98FA-F94B96143768}" dt="2026-01-11T13:15:44.702" v="1824" actId="1076"/>
          <ac:spMkLst>
            <pc:docMk/>
            <pc:sldMk cId="1069266827" sldId="270"/>
            <ac:spMk id="11" creationId="{6D7A083D-BB56-0005-C31A-13CFF6A66F86}"/>
          </ac:spMkLst>
        </pc:spChg>
      </pc:sldChg>
      <pc:sldChg chg="add">
        <pc:chgData name="Joonyoung Sung" userId="d28beaa99568fc0f" providerId="LiveId" clId="{D445925E-B238-4E5F-98FA-F94B96143768}" dt="2026-01-11T13:39:14.592" v="2652"/>
        <pc:sldMkLst>
          <pc:docMk/>
          <pc:sldMk cId="24754456" sldId="272"/>
        </pc:sldMkLst>
      </pc:sldChg>
      <pc:sldChg chg="addSp delSp modSp add mod">
        <pc:chgData name="Joonyoung Sung" userId="d28beaa99568fc0f" providerId="LiveId" clId="{D445925E-B238-4E5F-98FA-F94B96143768}" dt="2026-01-11T13:42:55.735" v="2691" actId="1076"/>
        <pc:sldMkLst>
          <pc:docMk/>
          <pc:sldMk cId="3007104831" sldId="273"/>
        </pc:sldMkLst>
        <pc:spChg chg="add mod">
          <ac:chgData name="Joonyoung Sung" userId="d28beaa99568fc0f" providerId="LiveId" clId="{D445925E-B238-4E5F-98FA-F94B96143768}" dt="2026-01-11T13:40:53.474" v="2673" actId="478"/>
          <ac:spMkLst>
            <pc:docMk/>
            <pc:sldMk cId="3007104831" sldId="273"/>
            <ac:spMk id="9" creationId="{080CC040-2011-044D-4600-5AADBB140125}"/>
          </ac:spMkLst>
        </pc:spChg>
        <pc:picChg chg="add mod">
          <ac:chgData name="Joonyoung Sung" userId="d28beaa99568fc0f" providerId="LiveId" clId="{D445925E-B238-4E5F-98FA-F94B96143768}" dt="2026-01-11T13:40:14.175" v="2660" actId="1076"/>
          <ac:picMkLst>
            <pc:docMk/>
            <pc:sldMk cId="3007104831" sldId="273"/>
            <ac:picMk id="3" creationId="{B535C839-4D3A-CFDE-66E3-EBDDE8A42F07}"/>
          </ac:picMkLst>
        </pc:picChg>
        <pc:picChg chg="add mod">
          <ac:chgData name="Joonyoung Sung" userId="d28beaa99568fc0f" providerId="LiveId" clId="{D445925E-B238-4E5F-98FA-F94B96143768}" dt="2026-01-11T13:40:14.175" v="2660" actId="1076"/>
          <ac:picMkLst>
            <pc:docMk/>
            <pc:sldMk cId="3007104831" sldId="273"/>
            <ac:picMk id="6" creationId="{2358E9C6-BD59-637A-054A-60B9664004F0}"/>
          </ac:picMkLst>
        </pc:picChg>
        <pc:picChg chg="add mod">
          <ac:chgData name="Joonyoung Sung" userId="d28beaa99568fc0f" providerId="LiveId" clId="{D445925E-B238-4E5F-98FA-F94B96143768}" dt="2026-01-11T13:42:42.815" v="2684" actId="14100"/>
          <ac:picMkLst>
            <pc:docMk/>
            <pc:sldMk cId="3007104831" sldId="273"/>
            <ac:picMk id="12" creationId="{5346C88C-A95C-EBD5-257F-26EE25EB16F0}"/>
          </ac:picMkLst>
        </pc:picChg>
        <pc:picChg chg="add mod">
          <ac:chgData name="Joonyoung Sung" userId="d28beaa99568fc0f" providerId="LiveId" clId="{D445925E-B238-4E5F-98FA-F94B96143768}" dt="2026-01-11T13:42:55.735" v="2691" actId="1076"/>
          <ac:picMkLst>
            <pc:docMk/>
            <pc:sldMk cId="3007104831" sldId="273"/>
            <ac:picMk id="8194" creationId="{88E65981-E71F-F29F-D1FF-49A2303CFDF1}"/>
          </ac:picMkLst>
        </pc:picChg>
      </pc:sldChg>
      <pc:sldChg chg="addSp delSp modSp add mod">
        <pc:chgData name="Joonyoung Sung" userId="d28beaa99568fc0f" providerId="LiveId" clId="{D445925E-B238-4E5F-98FA-F94B96143768}" dt="2026-01-11T13:43:20.968" v="2727" actId="20577"/>
        <pc:sldMkLst>
          <pc:docMk/>
          <pc:sldMk cId="2525558071" sldId="274"/>
        </pc:sldMkLst>
        <pc:spChg chg="add mod">
          <ac:chgData name="Joonyoung Sung" userId="d28beaa99568fc0f" providerId="LiveId" clId="{D445925E-B238-4E5F-98FA-F94B96143768}" dt="2026-01-11T13:43:20.968" v="2727" actId="20577"/>
          <ac:spMkLst>
            <pc:docMk/>
            <pc:sldMk cId="2525558071" sldId="274"/>
            <ac:spMk id="8" creationId="{EA329FF8-C5D1-D464-DF21-5C3C439A6BB7}"/>
          </ac:spMkLst>
        </pc:spChg>
        <pc:picChg chg="add mod">
          <ac:chgData name="Joonyoung Sung" userId="d28beaa99568fc0f" providerId="LiveId" clId="{D445925E-B238-4E5F-98FA-F94B96143768}" dt="2026-01-11T13:41:34.451" v="2681"/>
          <ac:picMkLst>
            <pc:docMk/>
            <pc:sldMk cId="2525558071" sldId="274"/>
            <ac:picMk id="4" creationId="{A3D5721A-1FF1-B940-2480-86607A238BB7}"/>
          </ac:picMkLst>
        </pc:picChg>
        <pc:picChg chg="add mod">
          <ac:chgData name="Joonyoung Sung" userId="d28beaa99568fc0f" providerId="LiveId" clId="{D445925E-B238-4E5F-98FA-F94B96143768}" dt="2026-01-11T13:41:34.451" v="2681"/>
          <ac:picMkLst>
            <pc:docMk/>
            <pc:sldMk cId="2525558071" sldId="274"/>
            <ac:picMk id="5" creationId="{3C397141-B526-8AE6-A34A-2F311C3A13BA}"/>
          </ac:picMkLst>
        </pc:picChg>
        <pc:picChg chg="add mod">
          <ac:chgData name="Joonyoung Sung" userId="d28beaa99568fc0f" providerId="LiveId" clId="{D445925E-B238-4E5F-98FA-F94B96143768}" dt="2026-01-11T13:42:58.487" v="2693" actId="1076"/>
          <ac:picMkLst>
            <pc:docMk/>
            <pc:sldMk cId="2525558071" sldId="274"/>
            <ac:picMk id="7" creationId="{E145F2EE-352E-C79A-6C37-68D5BF0E7B5B}"/>
          </ac:picMkLst>
        </pc:picChg>
      </pc:sldChg>
      <pc:sldChg chg="add">
        <pc:chgData name="Joonyoung Sung" userId="d28beaa99568fc0f" providerId="LiveId" clId="{D445925E-B238-4E5F-98FA-F94B96143768}" dt="2026-01-11T13:45:52.394" v="2728"/>
        <pc:sldMkLst>
          <pc:docMk/>
          <pc:sldMk cId="3515208911" sldId="275"/>
        </pc:sldMkLst>
      </pc:sldChg>
      <pc:sldChg chg="addSp delSp modSp add mod">
        <pc:chgData name="Joonyoung Sung" userId="d28beaa99568fc0f" providerId="LiveId" clId="{D445925E-B238-4E5F-98FA-F94B96143768}" dt="2026-01-11T13:54:47.591" v="3207" actId="20577"/>
        <pc:sldMkLst>
          <pc:docMk/>
          <pc:sldMk cId="4210235654" sldId="276"/>
        </pc:sldMkLst>
        <pc:spChg chg="mod">
          <ac:chgData name="Joonyoung Sung" userId="d28beaa99568fc0f" providerId="LiveId" clId="{D445925E-B238-4E5F-98FA-F94B96143768}" dt="2026-01-11T13:46:15.153" v="2741" actId="20577"/>
          <ac:spMkLst>
            <pc:docMk/>
            <pc:sldMk cId="4210235654" sldId="276"/>
            <ac:spMk id="2" creationId="{9B9A0894-9185-0137-AA65-A50B16153DD2}"/>
          </ac:spMkLst>
        </pc:spChg>
        <pc:spChg chg="add mod">
          <ac:chgData name="Joonyoung Sung" userId="d28beaa99568fc0f" providerId="LiveId" clId="{D445925E-B238-4E5F-98FA-F94B96143768}" dt="2026-01-11T13:54:47.591" v="3207" actId="20577"/>
          <ac:spMkLst>
            <pc:docMk/>
            <pc:sldMk cId="4210235654" sldId="276"/>
            <ac:spMk id="3" creationId="{B41C1EAF-8721-A7B5-ABD0-38A0881C5328}"/>
          </ac:spMkLst>
        </pc:spChg>
        <pc:spChg chg="add mod">
          <ac:chgData name="Joonyoung Sung" userId="d28beaa99568fc0f" providerId="LiveId" clId="{D445925E-B238-4E5F-98FA-F94B96143768}" dt="2026-01-11T13:54:20.368" v="3197" actId="1076"/>
          <ac:spMkLst>
            <pc:docMk/>
            <pc:sldMk cId="4210235654" sldId="276"/>
            <ac:spMk id="6" creationId="{260E7B8C-4CD0-2C06-F8CC-28002F9833B9}"/>
          </ac:spMkLst>
        </pc:spChg>
        <pc:picChg chg="add mod">
          <ac:chgData name="Joonyoung Sung" userId="d28beaa99568fc0f" providerId="LiveId" clId="{D445925E-B238-4E5F-98FA-F94B96143768}" dt="2026-01-11T13:52:37.955" v="3025" actId="1076"/>
          <ac:picMkLst>
            <pc:docMk/>
            <pc:sldMk cId="4210235654" sldId="276"/>
            <ac:picMk id="14338" creationId="{8BE6C071-4DDB-8E63-CEAB-3579E981A185}"/>
          </ac:picMkLst>
        </pc:picChg>
      </pc:sldChg>
      <pc:sldChg chg="modSp add mod">
        <pc:chgData name="Joonyoung Sung" userId="d28beaa99568fc0f" providerId="LiveId" clId="{D445925E-B238-4E5F-98FA-F94B96143768}" dt="2026-01-11T13:54:36.594" v="3202" actId="255"/>
        <pc:sldMkLst>
          <pc:docMk/>
          <pc:sldMk cId="1650239238" sldId="278"/>
        </pc:sldMkLst>
        <pc:spChg chg="mod">
          <ac:chgData name="Joonyoung Sung" userId="d28beaa99568fc0f" providerId="LiveId" clId="{D445925E-B238-4E5F-98FA-F94B96143768}" dt="2026-01-11T13:54:36.594" v="3202" actId="255"/>
          <ac:spMkLst>
            <pc:docMk/>
            <pc:sldMk cId="1650239238" sldId="278"/>
            <ac:spMk id="3" creationId="{21E29784-2EE0-5F66-B210-0F292C6CE2F7}"/>
          </ac:spMkLst>
        </pc:spChg>
      </pc:sldChg>
      <pc:sldChg chg="add del">
        <pc:chgData name="Joonyoung Sung" userId="d28beaa99568fc0f" providerId="LiveId" clId="{D445925E-B238-4E5F-98FA-F94B96143768}" dt="2026-01-17T14:25:30.678" v="7076" actId="47"/>
        <pc:sldMkLst>
          <pc:docMk/>
          <pc:sldMk cId="3401163806" sldId="279"/>
        </pc:sldMkLst>
      </pc:sldChg>
      <pc:sldChg chg="addSp delSp modSp add mod ord">
        <pc:chgData name="Joonyoung Sung" userId="d28beaa99568fc0f" providerId="LiveId" clId="{D445925E-B238-4E5F-98FA-F94B96143768}" dt="2026-01-11T13:58:57.218" v="3399" actId="1076"/>
        <pc:sldMkLst>
          <pc:docMk/>
          <pc:sldMk cId="2493439369" sldId="280"/>
        </pc:sldMkLst>
        <pc:spChg chg="add mod">
          <ac:chgData name="Joonyoung Sung" userId="d28beaa99568fc0f" providerId="LiveId" clId="{D445925E-B238-4E5F-98FA-F94B96143768}" dt="2026-01-11T13:58:36.074" v="3389" actId="14100"/>
          <ac:spMkLst>
            <pc:docMk/>
            <pc:sldMk cId="2493439369" sldId="280"/>
            <ac:spMk id="8" creationId="{C74FE445-BA3A-BFE5-E362-190B2CFA1E09}"/>
          </ac:spMkLst>
        </pc:spChg>
        <pc:spChg chg="add mod ord">
          <ac:chgData name="Joonyoung Sung" userId="d28beaa99568fc0f" providerId="LiveId" clId="{D445925E-B238-4E5F-98FA-F94B96143768}" dt="2026-01-11T13:58:57.218" v="3399" actId="1076"/>
          <ac:spMkLst>
            <pc:docMk/>
            <pc:sldMk cId="2493439369" sldId="280"/>
            <ac:spMk id="9" creationId="{38EB70B5-4AEA-3338-59E9-D69D724F4B14}"/>
          </ac:spMkLst>
        </pc:spChg>
        <pc:picChg chg="add mod ord">
          <ac:chgData name="Joonyoung Sung" userId="d28beaa99568fc0f" providerId="LiveId" clId="{D445925E-B238-4E5F-98FA-F94B96143768}" dt="2026-01-11T13:58:55.060" v="3398" actId="171"/>
          <ac:picMkLst>
            <pc:docMk/>
            <pc:sldMk cId="2493439369" sldId="280"/>
            <ac:picMk id="14" creationId="{F6D133BF-4D7F-FF02-EF13-25ED1998CFE6}"/>
          </ac:picMkLst>
        </pc:picChg>
        <pc:picChg chg="add mod">
          <ac:chgData name="Joonyoung Sung" userId="d28beaa99568fc0f" providerId="LiveId" clId="{D445925E-B238-4E5F-98FA-F94B96143768}" dt="2026-01-11T13:57:08.052" v="3225" actId="1076"/>
          <ac:picMkLst>
            <pc:docMk/>
            <pc:sldMk cId="2493439369" sldId="280"/>
            <ac:picMk id="16386" creationId="{CFAF0529-F6BD-5C4F-BDD9-BAC125822E47}"/>
          </ac:picMkLst>
        </pc:picChg>
      </pc:sldChg>
      <pc:sldChg chg="addSp delSp modSp add mod">
        <pc:chgData name="Joonyoung Sung" userId="d28beaa99568fc0f" providerId="LiveId" clId="{D445925E-B238-4E5F-98FA-F94B96143768}" dt="2026-01-11T14:01:15.131" v="3636" actId="171"/>
        <pc:sldMkLst>
          <pc:docMk/>
          <pc:sldMk cId="1607248212" sldId="281"/>
        </pc:sldMkLst>
        <pc:picChg chg="add mod ord">
          <ac:chgData name="Joonyoung Sung" userId="d28beaa99568fc0f" providerId="LiveId" clId="{D445925E-B238-4E5F-98FA-F94B96143768}" dt="2026-01-11T14:01:15.131" v="3636" actId="171"/>
          <ac:picMkLst>
            <pc:docMk/>
            <pc:sldMk cId="1607248212" sldId="281"/>
            <ac:picMk id="4" creationId="{EFABEB64-C4C5-8943-FC94-84C50797133F}"/>
          </ac:picMkLst>
        </pc:picChg>
      </pc:sldChg>
      <pc:sldChg chg="addSp delSp modSp add mod">
        <pc:chgData name="Joonyoung Sung" userId="d28beaa99568fc0f" providerId="LiveId" clId="{D445925E-B238-4E5F-98FA-F94B96143768}" dt="2026-01-11T14:00:05.088" v="3520" actId="171"/>
        <pc:sldMkLst>
          <pc:docMk/>
          <pc:sldMk cId="3548007245" sldId="282"/>
        </pc:sldMkLst>
        <pc:spChg chg="mod">
          <ac:chgData name="Joonyoung Sung" userId="d28beaa99568fc0f" providerId="LiveId" clId="{D445925E-B238-4E5F-98FA-F94B96143768}" dt="2026-01-11T13:59:46.330" v="3512" actId="20577"/>
          <ac:spMkLst>
            <pc:docMk/>
            <pc:sldMk cId="3548007245" sldId="282"/>
            <ac:spMk id="8" creationId="{3FA4CC45-240D-5FD6-49C7-51F4DBD28EA0}"/>
          </ac:spMkLst>
        </pc:spChg>
        <pc:spChg chg="mod">
          <ac:chgData name="Joonyoung Sung" userId="d28beaa99568fc0f" providerId="LiveId" clId="{D445925E-B238-4E5F-98FA-F94B96143768}" dt="2026-01-11T13:59:30.069" v="3450" actId="20577"/>
          <ac:spMkLst>
            <pc:docMk/>
            <pc:sldMk cId="3548007245" sldId="282"/>
            <ac:spMk id="9" creationId="{F194C98D-E393-493F-D60B-3CCFFDA67709}"/>
          </ac:spMkLst>
        </pc:spChg>
        <pc:picChg chg="add mod ord">
          <ac:chgData name="Joonyoung Sung" userId="d28beaa99568fc0f" providerId="LiveId" clId="{D445925E-B238-4E5F-98FA-F94B96143768}" dt="2026-01-11T14:00:05.088" v="3520" actId="171"/>
          <ac:picMkLst>
            <pc:docMk/>
            <pc:sldMk cId="3548007245" sldId="282"/>
            <ac:picMk id="4" creationId="{8F0EAEAC-DA19-E900-A802-A0F3FE141C0C}"/>
          </ac:picMkLst>
        </pc:picChg>
      </pc:sldChg>
      <pc:sldChg chg="addSp delSp modSp add mod">
        <pc:chgData name="Joonyoung Sung" userId="d28beaa99568fc0f" providerId="LiveId" clId="{D445925E-B238-4E5F-98FA-F94B96143768}" dt="2026-01-11T14:00:49.757" v="3626" actId="171"/>
        <pc:sldMkLst>
          <pc:docMk/>
          <pc:sldMk cId="761818602" sldId="283"/>
        </pc:sldMkLst>
        <pc:spChg chg="mod">
          <ac:chgData name="Joonyoung Sung" userId="d28beaa99568fc0f" providerId="LiveId" clId="{D445925E-B238-4E5F-98FA-F94B96143768}" dt="2026-01-11T14:00:20.119" v="3611" actId="20577"/>
          <ac:spMkLst>
            <pc:docMk/>
            <pc:sldMk cId="761818602" sldId="283"/>
            <ac:spMk id="8" creationId="{B22AA1D6-70D0-EDF1-C1FC-B062B75F4C0B}"/>
          </ac:spMkLst>
        </pc:spChg>
        <pc:spChg chg="mod">
          <ac:chgData name="Joonyoung Sung" userId="d28beaa99568fc0f" providerId="LiveId" clId="{D445925E-B238-4E5F-98FA-F94B96143768}" dt="2026-01-11T14:00:15.499" v="3584" actId="20577"/>
          <ac:spMkLst>
            <pc:docMk/>
            <pc:sldMk cId="761818602" sldId="283"/>
            <ac:spMk id="9" creationId="{A5C442BE-C027-5522-76C3-018233DDBAF0}"/>
          </ac:spMkLst>
        </pc:spChg>
        <pc:picChg chg="add mod ord">
          <ac:chgData name="Joonyoung Sung" userId="d28beaa99568fc0f" providerId="LiveId" clId="{D445925E-B238-4E5F-98FA-F94B96143768}" dt="2026-01-11T14:00:49.757" v="3626" actId="171"/>
          <ac:picMkLst>
            <pc:docMk/>
            <pc:sldMk cId="761818602" sldId="283"/>
            <ac:picMk id="5" creationId="{3DECB19B-9482-5467-09B6-E7B682E4790E}"/>
          </ac:picMkLst>
        </pc:picChg>
      </pc:sldChg>
      <pc:sldChg chg="modSp add mod">
        <pc:chgData name="Joonyoung Sung" userId="d28beaa99568fc0f" providerId="LiveId" clId="{D445925E-B238-4E5F-98FA-F94B96143768}" dt="2026-01-11T14:03:03.410" v="3891" actId="20577"/>
        <pc:sldMkLst>
          <pc:docMk/>
          <pc:sldMk cId="2904742465" sldId="285"/>
        </pc:sldMkLst>
        <pc:spChg chg="mod">
          <ac:chgData name="Joonyoung Sung" userId="d28beaa99568fc0f" providerId="LiveId" clId="{D445925E-B238-4E5F-98FA-F94B96143768}" dt="2026-01-11T14:03:03.410" v="3891" actId="20577"/>
          <ac:spMkLst>
            <pc:docMk/>
            <pc:sldMk cId="2904742465" sldId="285"/>
            <ac:spMk id="8" creationId="{E72AAF25-4FF9-DCB8-2DC2-48BC196ED8C1}"/>
          </ac:spMkLst>
        </pc:spChg>
      </pc:sldChg>
      <pc:sldChg chg="addSp delSp modSp add mod">
        <pc:chgData name="Joonyoung Sung" userId="d28beaa99568fc0f" providerId="LiveId" clId="{D445925E-B238-4E5F-98FA-F94B96143768}" dt="2026-01-11T14:03:33.271" v="3934" actId="478"/>
        <pc:sldMkLst>
          <pc:docMk/>
          <pc:sldMk cId="975322705" sldId="286"/>
        </pc:sldMkLst>
        <pc:spChg chg="mod">
          <ac:chgData name="Joonyoung Sung" userId="d28beaa99568fc0f" providerId="LiveId" clId="{D445925E-B238-4E5F-98FA-F94B96143768}" dt="2026-01-11T14:03:29.962" v="3933" actId="20577"/>
          <ac:spMkLst>
            <pc:docMk/>
            <pc:sldMk cId="975322705" sldId="286"/>
            <ac:spMk id="9" creationId="{30B76E86-7F87-5B25-9A23-5824FDC23532}"/>
          </ac:spMkLst>
        </pc:spChg>
        <pc:picChg chg="add mod">
          <ac:chgData name="Joonyoung Sung" userId="d28beaa99568fc0f" providerId="LiveId" clId="{D445925E-B238-4E5F-98FA-F94B96143768}" dt="2026-01-11T14:03:24.766" v="3900" actId="1076"/>
          <ac:picMkLst>
            <pc:docMk/>
            <pc:sldMk cId="975322705" sldId="286"/>
            <ac:picMk id="5" creationId="{040184CC-472D-2C32-40B2-85FD5269AD42}"/>
          </ac:picMkLst>
        </pc:picChg>
      </pc:sldChg>
      <pc:sldChg chg="addSp delSp modSp add mod ord">
        <pc:chgData name="Joonyoung Sung" userId="d28beaa99568fc0f" providerId="LiveId" clId="{D445925E-B238-4E5F-98FA-F94B96143768}" dt="2026-01-11T14:06:31.790" v="4086" actId="14100"/>
        <pc:sldMkLst>
          <pc:docMk/>
          <pc:sldMk cId="2312251938" sldId="287"/>
        </pc:sldMkLst>
        <pc:spChg chg="mod ord">
          <ac:chgData name="Joonyoung Sung" userId="d28beaa99568fc0f" providerId="LiveId" clId="{D445925E-B238-4E5F-98FA-F94B96143768}" dt="2026-01-11T14:06:31.790" v="4086" actId="14100"/>
          <ac:spMkLst>
            <pc:docMk/>
            <pc:sldMk cId="2312251938" sldId="287"/>
            <ac:spMk id="9" creationId="{822330F6-4ED9-DE05-93E8-C754AD00D62D}"/>
          </ac:spMkLst>
        </pc:spChg>
        <pc:picChg chg="add mod">
          <ac:chgData name="Joonyoung Sung" userId="d28beaa99568fc0f" providerId="LiveId" clId="{D445925E-B238-4E5F-98FA-F94B96143768}" dt="2026-01-11T14:06:15.364" v="3999" actId="1076"/>
          <ac:picMkLst>
            <pc:docMk/>
            <pc:sldMk cId="2312251938" sldId="287"/>
            <ac:picMk id="23554" creationId="{6DDC4178-07F0-D652-C23E-6AFF5267AB98}"/>
          </ac:picMkLst>
        </pc:picChg>
      </pc:sldChg>
      <pc:sldChg chg="addSp delSp modSp add mod">
        <pc:chgData name="Joonyoung Sung" userId="d28beaa99568fc0f" providerId="LiveId" clId="{D445925E-B238-4E5F-98FA-F94B96143768}" dt="2026-01-11T14:05:54.425" v="3991" actId="478"/>
        <pc:sldMkLst>
          <pc:docMk/>
          <pc:sldMk cId="4104597293" sldId="288"/>
        </pc:sldMkLst>
        <pc:spChg chg="add mod">
          <ac:chgData name="Joonyoung Sung" userId="d28beaa99568fc0f" providerId="LiveId" clId="{D445925E-B238-4E5F-98FA-F94B96143768}" dt="2026-01-11T14:05:51.513" v="3990"/>
          <ac:spMkLst>
            <pc:docMk/>
            <pc:sldMk cId="4104597293" sldId="288"/>
            <ac:spMk id="3" creationId="{8E356244-1EBF-E02B-B6AF-0B740C99E93F}"/>
          </ac:spMkLst>
        </pc:spChg>
      </pc:sldChg>
      <pc:sldChg chg="addSp delSp modSp add mod">
        <pc:chgData name="Joonyoung Sung" userId="d28beaa99568fc0f" providerId="LiveId" clId="{D445925E-B238-4E5F-98FA-F94B96143768}" dt="2026-01-11T14:07:25.739" v="4097" actId="1076"/>
        <pc:sldMkLst>
          <pc:docMk/>
          <pc:sldMk cId="2098161082" sldId="289"/>
        </pc:sldMkLst>
        <pc:picChg chg="add mod">
          <ac:chgData name="Joonyoung Sung" userId="d28beaa99568fc0f" providerId="LiveId" clId="{D445925E-B238-4E5F-98FA-F94B96143768}" dt="2026-01-11T14:07:25.739" v="4097" actId="1076"/>
          <ac:picMkLst>
            <pc:docMk/>
            <pc:sldMk cId="2098161082" sldId="289"/>
            <ac:picMk id="4" creationId="{B70BF943-CC02-E805-E933-CB2C3380D64B}"/>
          </ac:picMkLst>
        </pc:picChg>
      </pc:sldChg>
      <pc:sldChg chg="addSp delSp modSp add mod">
        <pc:chgData name="Joonyoung Sung" userId="d28beaa99568fc0f" providerId="LiveId" clId="{D445925E-B238-4E5F-98FA-F94B96143768}" dt="2026-01-11T14:10:30.317" v="4179" actId="1076"/>
        <pc:sldMkLst>
          <pc:docMk/>
          <pc:sldMk cId="2205369882" sldId="290"/>
        </pc:sldMkLst>
        <pc:spChg chg="add mod">
          <ac:chgData name="Joonyoung Sung" userId="d28beaa99568fc0f" providerId="LiveId" clId="{D445925E-B238-4E5F-98FA-F94B96143768}" dt="2026-01-11T14:09:58.044" v="4171" actId="14100"/>
          <ac:spMkLst>
            <pc:docMk/>
            <pc:sldMk cId="2205369882" sldId="290"/>
            <ac:spMk id="11" creationId="{C49AE02D-9EEA-1C04-56A2-774620F3040D}"/>
          </ac:spMkLst>
        </pc:spChg>
        <pc:picChg chg="add mod">
          <ac:chgData name="Joonyoung Sung" userId="d28beaa99568fc0f" providerId="LiveId" clId="{D445925E-B238-4E5F-98FA-F94B96143768}" dt="2026-01-11T14:08:47.991" v="4111" actId="1076"/>
          <ac:picMkLst>
            <pc:docMk/>
            <pc:sldMk cId="2205369882" sldId="290"/>
            <ac:picMk id="8" creationId="{084ADB79-219D-6452-153B-BD66A621FA51}"/>
          </ac:picMkLst>
        </pc:picChg>
        <pc:picChg chg="add mod">
          <ac:chgData name="Joonyoung Sung" userId="d28beaa99568fc0f" providerId="LiveId" clId="{D445925E-B238-4E5F-98FA-F94B96143768}" dt="2026-01-11T14:10:30.317" v="4179" actId="1076"/>
          <ac:picMkLst>
            <pc:docMk/>
            <pc:sldMk cId="2205369882" sldId="290"/>
            <ac:picMk id="13" creationId="{CA311C56-C8E6-AD5D-0FA6-79AD705B1553}"/>
          </ac:picMkLst>
        </pc:picChg>
        <pc:picChg chg="add mod">
          <ac:chgData name="Joonyoung Sung" userId="d28beaa99568fc0f" providerId="LiveId" clId="{D445925E-B238-4E5F-98FA-F94B96143768}" dt="2026-01-11T14:09:38.558" v="4123" actId="1076"/>
          <ac:picMkLst>
            <pc:docMk/>
            <pc:sldMk cId="2205369882" sldId="290"/>
            <ac:picMk id="26626" creationId="{4FE2026A-6405-030B-143D-B1D7E1AAB4EC}"/>
          </ac:picMkLst>
        </pc:picChg>
      </pc:sldChg>
      <pc:sldChg chg="addSp delSp modSp add mod">
        <pc:chgData name="Joonyoung Sung" userId="d28beaa99568fc0f" providerId="LiveId" clId="{D445925E-B238-4E5F-98FA-F94B96143768}" dt="2026-01-11T14:30:59.639" v="4553" actId="20577"/>
        <pc:sldMkLst>
          <pc:docMk/>
          <pc:sldMk cId="151589016" sldId="291"/>
        </pc:sldMkLst>
        <pc:spChg chg="add mod">
          <ac:chgData name="Joonyoung Sung" userId="d28beaa99568fc0f" providerId="LiveId" clId="{D445925E-B238-4E5F-98FA-F94B96143768}" dt="2026-01-11T14:30:59.639" v="4553" actId="20577"/>
          <ac:spMkLst>
            <pc:docMk/>
            <pc:sldMk cId="151589016" sldId="291"/>
            <ac:spMk id="3" creationId="{DA7C6185-D41C-F19E-A174-795DADDE4C88}"/>
          </ac:spMkLst>
        </pc:spChg>
        <pc:picChg chg="mod">
          <ac:chgData name="Joonyoung Sung" userId="d28beaa99568fc0f" providerId="LiveId" clId="{D445925E-B238-4E5F-98FA-F94B96143768}" dt="2026-01-11T14:29:54.722" v="4342" actId="1076"/>
          <ac:picMkLst>
            <pc:docMk/>
            <pc:sldMk cId="151589016" sldId="291"/>
            <ac:picMk id="26626" creationId="{42728C11-FAC1-A75D-28E4-4EE27FA3DF2D}"/>
          </ac:picMkLst>
        </pc:picChg>
      </pc:sldChg>
      <pc:sldChg chg="addSp delSp modSp add mod">
        <pc:chgData name="Joonyoung Sung" userId="d28beaa99568fc0f" providerId="LiveId" clId="{D445925E-B238-4E5F-98FA-F94B96143768}" dt="2026-01-11T14:32:50.272" v="4561" actId="1076"/>
        <pc:sldMkLst>
          <pc:docMk/>
          <pc:sldMk cId="17831184" sldId="292"/>
        </pc:sldMkLst>
        <pc:spChg chg="add del mod">
          <ac:chgData name="Joonyoung Sung" userId="d28beaa99568fc0f" providerId="LiveId" clId="{D445925E-B238-4E5F-98FA-F94B96143768}" dt="2026-01-11T14:32:47.506" v="4560" actId="20577"/>
          <ac:spMkLst>
            <pc:docMk/>
            <pc:sldMk cId="17831184" sldId="292"/>
            <ac:spMk id="3" creationId="{BD5FBB2A-5C8E-A6C6-F86D-51E80305627E}"/>
          </ac:spMkLst>
        </pc:spChg>
        <pc:picChg chg="add del mod">
          <ac:chgData name="Joonyoung Sung" userId="d28beaa99568fc0f" providerId="LiveId" clId="{D445925E-B238-4E5F-98FA-F94B96143768}" dt="2026-01-11T14:32:50.272" v="4561" actId="1076"/>
          <ac:picMkLst>
            <pc:docMk/>
            <pc:sldMk cId="17831184" sldId="292"/>
            <ac:picMk id="29700" creationId="{26D1A8AE-B17F-0767-52DC-EB0DDCAFCF86}"/>
          </ac:picMkLst>
        </pc:picChg>
      </pc:sldChg>
      <pc:sldChg chg="addSp delSp modSp add">
        <pc:chgData name="Joonyoung Sung" userId="d28beaa99568fc0f" providerId="LiveId" clId="{D445925E-B238-4E5F-98FA-F94B96143768}" dt="2026-01-11T14:33:48.616" v="4574" actId="1076"/>
        <pc:sldMkLst>
          <pc:docMk/>
          <pc:sldMk cId="3199958007" sldId="293"/>
        </pc:sldMkLst>
        <pc:picChg chg="add mod">
          <ac:chgData name="Joonyoung Sung" userId="d28beaa99568fc0f" providerId="LiveId" clId="{D445925E-B238-4E5F-98FA-F94B96143768}" dt="2026-01-11T14:33:48.616" v="4574" actId="1076"/>
          <ac:picMkLst>
            <pc:docMk/>
            <pc:sldMk cId="3199958007" sldId="293"/>
            <ac:picMk id="31746" creationId="{B14C2FC0-82A2-E8AE-D531-DBB4A1DB7BFB}"/>
          </ac:picMkLst>
        </pc:picChg>
      </pc:sldChg>
      <pc:sldChg chg="addSp delSp modSp add mod">
        <pc:chgData name="Joonyoung Sung" userId="d28beaa99568fc0f" providerId="LiveId" clId="{D445925E-B238-4E5F-98FA-F94B96143768}" dt="2026-01-17T14:27:56.700" v="7135" actId="20577"/>
        <pc:sldMkLst>
          <pc:docMk/>
          <pc:sldMk cId="3201753625" sldId="294"/>
        </pc:sldMkLst>
        <pc:spChg chg="mod">
          <ac:chgData name="Joonyoung Sung" userId="d28beaa99568fc0f" providerId="LiveId" clId="{D445925E-B238-4E5F-98FA-F94B96143768}" dt="2026-01-17T14:27:56.700" v="7135" actId="20577"/>
          <ac:spMkLst>
            <pc:docMk/>
            <pc:sldMk cId="3201753625" sldId="294"/>
            <ac:spMk id="3" creationId="{29FAA929-3F7F-C131-5559-BCDF4F0D20EC}"/>
          </ac:spMkLst>
        </pc:spChg>
        <pc:picChg chg="add mod">
          <ac:chgData name="Joonyoung Sung" userId="d28beaa99568fc0f" providerId="LiveId" clId="{D445925E-B238-4E5F-98FA-F94B96143768}" dt="2026-01-11T14:33:39.497" v="4573" actId="1076"/>
          <ac:picMkLst>
            <pc:docMk/>
            <pc:sldMk cId="3201753625" sldId="294"/>
            <ac:picMk id="5" creationId="{76F21A0E-7533-C575-DCA4-0C364FFAF228}"/>
          </ac:picMkLst>
        </pc:picChg>
      </pc:sldChg>
      <pc:sldChg chg="addSp delSp modSp add mod">
        <pc:chgData name="Joonyoung Sung" userId="d28beaa99568fc0f" providerId="LiveId" clId="{D445925E-B238-4E5F-98FA-F94B96143768}" dt="2026-01-11T14:35:54.340" v="4601" actId="22"/>
        <pc:sldMkLst>
          <pc:docMk/>
          <pc:sldMk cId="1077179085" sldId="295"/>
        </pc:sldMkLst>
        <pc:picChg chg="add mod">
          <ac:chgData name="Joonyoung Sung" userId="d28beaa99568fc0f" providerId="LiveId" clId="{D445925E-B238-4E5F-98FA-F94B96143768}" dt="2026-01-11T14:35:49.492" v="4597" actId="1076"/>
          <ac:picMkLst>
            <pc:docMk/>
            <pc:sldMk cId="1077179085" sldId="295"/>
            <ac:picMk id="6" creationId="{FCF566AE-C6A7-623A-300B-0D14A0AE2178}"/>
          </ac:picMkLst>
        </pc:picChg>
        <pc:picChg chg="add mod">
          <ac:chgData name="Joonyoung Sung" userId="d28beaa99568fc0f" providerId="LiveId" clId="{D445925E-B238-4E5F-98FA-F94B96143768}" dt="2026-01-11T14:35:45.982" v="4594" actId="1076"/>
          <ac:picMkLst>
            <pc:docMk/>
            <pc:sldMk cId="1077179085" sldId="295"/>
            <ac:picMk id="32772" creationId="{FB31C304-AE8D-7EF0-8FE3-A7F58278FF75}"/>
          </ac:picMkLst>
        </pc:picChg>
      </pc:sldChg>
      <pc:sldChg chg="addSp delSp modSp add mod">
        <pc:chgData name="Joonyoung Sung" userId="d28beaa99568fc0f" providerId="LiveId" clId="{D445925E-B238-4E5F-98FA-F94B96143768}" dt="2026-01-11T14:37:42.391" v="4616" actId="1076"/>
        <pc:sldMkLst>
          <pc:docMk/>
          <pc:sldMk cId="135820934" sldId="296"/>
        </pc:sldMkLst>
        <pc:picChg chg="add mod">
          <ac:chgData name="Joonyoung Sung" userId="d28beaa99568fc0f" providerId="LiveId" clId="{D445925E-B238-4E5F-98FA-F94B96143768}" dt="2026-01-11T14:36:14.331" v="4608" actId="1076"/>
          <ac:picMkLst>
            <pc:docMk/>
            <pc:sldMk cId="135820934" sldId="296"/>
            <ac:picMk id="5" creationId="{46E7770C-E5AF-F35E-0314-CD94C1E1E354}"/>
          </ac:picMkLst>
        </pc:picChg>
        <pc:picChg chg="add mod">
          <ac:chgData name="Joonyoung Sung" userId="d28beaa99568fc0f" providerId="LiveId" clId="{D445925E-B238-4E5F-98FA-F94B96143768}" dt="2026-01-11T14:37:42.391" v="4616" actId="1076"/>
          <ac:picMkLst>
            <pc:docMk/>
            <pc:sldMk cId="135820934" sldId="296"/>
            <ac:picMk id="34818" creationId="{F87B037A-8510-20AC-2FC2-E1B43D7FEB6A}"/>
          </ac:picMkLst>
        </pc:picChg>
      </pc:sldChg>
      <pc:sldChg chg="addSp delSp modSp add mod">
        <pc:chgData name="Joonyoung Sung" userId="d28beaa99568fc0f" providerId="LiveId" clId="{D445925E-B238-4E5F-98FA-F94B96143768}" dt="2026-01-11T14:38:02.860" v="4622" actId="1076"/>
        <pc:sldMkLst>
          <pc:docMk/>
          <pc:sldMk cId="1102634843" sldId="297"/>
        </pc:sldMkLst>
        <pc:picChg chg="add mod">
          <ac:chgData name="Joonyoung Sung" userId="d28beaa99568fc0f" providerId="LiveId" clId="{D445925E-B238-4E5F-98FA-F94B96143768}" dt="2026-01-11T14:38:02.860" v="4622" actId="1076"/>
          <ac:picMkLst>
            <pc:docMk/>
            <pc:sldMk cId="1102634843" sldId="297"/>
            <ac:picMk id="4" creationId="{72E8C26B-A3AA-1D18-7D06-D8978E9C9D4F}"/>
          </ac:picMkLst>
        </pc:picChg>
      </pc:sldChg>
      <pc:sldChg chg="add">
        <pc:chgData name="Joonyoung Sung" userId="d28beaa99568fc0f" providerId="LiveId" clId="{D445925E-B238-4E5F-98FA-F94B96143768}" dt="2026-01-11T14:40:09.855" v="4623"/>
        <pc:sldMkLst>
          <pc:docMk/>
          <pc:sldMk cId="1200894280" sldId="298"/>
        </pc:sldMkLst>
      </pc:sldChg>
      <pc:sldChg chg="addSp delSp modSp add mod ord">
        <pc:chgData name="Joonyoung Sung" userId="d28beaa99568fc0f" providerId="LiveId" clId="{D445925E-B238-4E5F-98FA-F94B96143768}" dt="2026-01-11T14:43:24.874" v="4771" actId="20577"/>
        <pc:sldMkLst>
          <pc:docMk/>
          <pc:sldMk cId="348830655" sldId="299"/>
        </pc:sldMkLst>
        <pc:spChg chg="mod">
          <ac:chgData name="Joonyoung Sung" userId="d28beaa99568fc0f" providerId="LiveId" clId="{D445925E-B238-4E5F-98FA-F94B96143768}" dt="2026-01-11T14:43:24.874" v="4771" actId="20577"/>
          <ac:spMkLst>
            <pc:docMk/>
            <pc:sldMk cId="348830655" sldId="299"/>
            <ac:spMk id="2" creationId="{062CE661-AFF7-5123-0812-69353C46130F}"/>
          </ac:spMkLst>
        </pc:spChg>
        <pc:spChg chg="mod">
          <ac:chgData name="Joonyoung Sung" userId="d28beaa99568fc0f" providerId="LiveId" clId="{D445925E-B238-4E5F-98FA-F94B96143768}" dt="2026-01-11T14:42:42.717" v="4756" actId="1076"/>
          <ac:spMkLst>
            <pc:docMk/>
            <pc:sldMk cId="348830655" sldId="299"/>
            <ac:spMk id="3" creationId="{184AE262-1513-883C-76A4-B681FCF62686}"/>
          </ac:spMkLst>
        </pc:spChg>
        <pc:picChg chg="add mod">
          <ac:chgData name="Joonyoung Sung" userId="d28beaa99568fc0f" providerId="LiveId" clId="{D445925E-B238-4E5F-98FA-F94B96143768}" dt="2026-01-11T14:42:41.142" v="4754" actId="1076"/>
          <ac:picMkLst>
            <pc:docMk/>
            <pc:sldMk cId="348830655" sldId="299"/>
            <ac:picMk id="7" creationId="{B4E083C5-0C58-36B6-63B2-9F828F5904E6}"/>
          </ac:picMkLst>
        </pc:picChg>
        <pc:picChg chg="add mod modCrop">
          <ac:chgData name="Joonyoung Sung" userId="d28beaa99568fc0f" providerId="LiveId" clId="{D445925E-B238-4E5F-98FA-F94B96143768}" dt="2026-01-11T14:42:44.833" v="4757" actId="1076"/>
          <ac:picMkLst>
            <pc:docMk/>
            <pc:sldMk cId="348830655" sldId="299"/>
            <ac:picMk id="8" creationId="{77568863-4ADD-F7C9-DBC9-BC3548FF16E8}"/>
          </ac:picMkLst>
        </pc:picChg>
      </pc:sldChg>
      <pc:sldChg chg="addSp delSp modSp add mod">
        <pc:chgData name="Joonyoung Sung" userId="d28beaa99568fc0f" providerId="LiveId" clId="{D445925E-B238-4E5F-98FA-F94B96143768}" dt="2026-01-11T14:44:34.381" v="4825" actId="1076"/>
        <pc:sldMkLst>
          <pc:docMk/>
          <pc:sldMk cId="2159850073" sldId="301"/>
        </pc:sldMkLst>
        <pc:spChg chg="add mod">
          <ac:chgData name="Joonyoung Sung" userId="d28beaa99568fc0f" providerId="LiveId" clId="{D445925E-B238-4E5F-98FA-F94B96143768}" dt="2026-01-11T14:43:49.130" v="4781" actId="478"/>
          <ac:spMkLst>
            <pc:docMk/>
            <pc:sldMk cId="2159850073" sldId="301"/>
            <ac:spMk id="5" creationId="{9349F737-D638-B19D-FAF8-09EFA0F53C6D}"/>
          </ac:spMkLst>
        </pc:spChg>
        <pc:spChg chg="add mod">
          <ac:chgData name="Joonyoung Sung" userId="d28beaa99568fc0f" providerId="LiveId" clId="{D445925E-B238-4E5F-98FA-F94B96143768}" dt="2026-01-11T14:44:09.469" v="4821" actId="20577"/>
          <ac:spMkLst>
            <pc:docMk/>
            <pc:sldMk cId="2159850073" sldId="301"/>
            <ac:spMk id="6" creationId="{266F497B-F219-047B-B55D-08AE7DA1DEEA}"/>
          </ac:spMkLst>
        </pc:spChg>
        <pc:picChg chg="add mod">
          <ac:chgData name="Joonyoung Sung" userId="d28beaa99568fc0f" providerId="LiveId" clId="{D445925E-B238-4E5F-98FA-F94B96143768}" dt="2026-01-11T14:44:34.381" v="4825" actId="1076"/>
          <ac:picMkLst>
            <pc:docMk/>
            <pc:sldMk cId="2159850073" sldId="301"/>
            <ac:picMk id="10" creationId="{BA4DF46B-9BE8-3ABC-86E4-0E56374B0C3E}"/>
          </ac:picMkLst>
        </pc:picChg>
        <pc:picChg chg="add mod">
          <ac:chgData name="Joonyoung Sung" userId="d28beaa99568fc0f" providerId="LiveId" clId="{D445925E-B238-4E5F-98FA-F94B96143768}" dt="2026-01-11T14:43:53.106" v="4782" actId="1076"/>
          <ac:picMkLst>
            <pc:docMk/>
            <pc:sldMk cId="2159850073" sldId="301"/>
            <ac:picMk id="37890" creationId="{8F542704-946D-992F-4ECF-1CAF64DA0C92}"/>
          </ac:picMkLst>
        </pc:picChg>
      </pc:sldChg>
      <pc:sldChg chg="addSp delSp modSp add mod">
        <pc:chgData name="Joonyoung Sung" userId="d28beaa99568fc0f" providerId="LiveId" clId="{D445925E-B238-4E5F-98FA-F94B96143768}" dt="2026-01-11T14:46:37.745" v="4890" actId="14100"/>
        <pc:sldMkLst>
          <pc:docMk/>
          <pc:sldMk cId="4014127554" sldId="302"/>
        </pc:sldMkLst>
        <pc:spChg chg="add mod">
          <ac:chgData name="Joonyoung Sung" userId="d28beaa99568fc0f" providerId="LiveId" clId="{D445925E-B238-4E5F-98FA-F94B96143768}" dt="2026-01-11T14:46:37.745" v="4890" actId="14100"/>
          <ac:spMkLst>
            <pc:docMk/>
            <pc:sldMk cId="4014127554" sldId="302"/>
            <ac:spMk id="3" creationId="{B4ED9897-D0EB-C53D-575A-3CE48120EDE8}"/>
          </ac:spMkLst>
        </pc:spChg>
        <pc:spChg chg="mod">
          <ac:chgData name="Joonyoung Sung" userId="d28beaa99568fc0f" providerId="LiveId" clId="{D445925E-B238-4E5F-98FA-F94B96143768}" dt="2026-01-11T14:45:00.751" v="4848" actId="14100"/>
          <ac:spMkLst>
            <pc:docMk/>
            <pc:sldMk cId="4014127554" sldId="302"/>
            <ac:spMk id="6" creationId="{740F0356-3D7F-2C62-5A36-0B55D9E183A6}"/>
          </ac:spMkLst>
        </pc:spChg>
        <pc:picChg chg="add mod">
          <ac:chgData name="Joonyoung Sung" userId="d28beaa99568fc0f" providerId="LiveId" clId="{D445925E-B238-4E5F-98FA-F94B96143768}" dt="2026-01-11T14:46:24.687" v="4852" actId="1076"/>
          <ac:picMkLst>
            <pc:docMk/>
            <pc:sldMk cId="4014127554" sldId="302"/>
            <ac:picMk id="38914" creationId="{2D9CB7B7-B030-1E8F-71FA-54E471C38E5F}"/>
          </ac:picMkLst>
        </pc:picChg>
      </pc:sldChg>
      <pc:sldChg chg="addSp delSp modSp add mod">
        <pc:chgData name="Joonyoung Sung" userId="d28beaa99568fc0f" providerId="LiveId" clId="{D445925E-B238-4E5F-98FA-F94B96143768}" dt="2026-01-11T14:47:06.319" v="4959" actId="20577"/>
        <pc:sldMkLst>
          <pc:docMk/>
          <pc:sldMk cId="3403074482" sldId="303"/>
        </pc:sldMkLst>
        <pc:spChg chg="mod">
          <ac:chgData name="Joonyoung Sung" userId="d28beaa99568fc0f" providerId="LiveId" clId="{D445925E-B238-4E5F-98FA-F94B96143768}" dt="2026-01-11T14:47:06.319" v="4959" actId="20577"/>
          <ac:spMkLst>
            <pc:docMk/>
            <pc:sldMk cId="3403074482" sldId="303"/>
            <ac:spMk id="6" creationId="{AD27B2D3-B9E1-66E3-8F47-E9FC266D90E7}"/>
          </ac:spMkLst>
        </pc:spChg>
        <pc:picChg chg="add mod">
          <ac:chgData name="Joonyoung Sung" userId="d28beaa99568fc0f" providerId="LiveId" clId="{D445925E-B238-4E5F-98FA-F94B96143768}" dt="2026-01-11T14:46:58.340" v="4905" actId="1076"/>
          <ac:picMkLst>
            <pc:docMk/>
            <pc:sldMk cId="3403074482" sldId="303"/>
            <ac:picMk id="4" creationId="{D9B1233E-E27C-6BBB-8A24-0E8836C1CB8D}"/>
          </ac:picMkLst>
        </pc:picChg>
      </pc:sldChg>
      <pc:sldChg chg="modSp add mod">
        <pc:chgData name="Joonyoung Sung" userId="d28beaa99568fc0f" providerId="LiveId" clId="{D445925E-B238-4E5F-98FA-F94B96143768}" dt="2026-01-11T14:47:12.883" v="4977" actId="14100"/>
        <pc:sldMkLst>
          <pc:docMk/>
          <pc:sldMk cId="1651570300" sldId="304"/>
        </pc:sldMkLst>
        <pc:spChg chg="mod">
          <ac:chgData name="Joonyoung Sung" userId="d28beaa99568fc0f" providerId="LiveId" clId="{D445925E-B238-4E5F-98FA-F94B96143768}" dt="2026-01-11T14:47:11.422" v="4976" actId="20577"/>
          <ac:spMkLst>
            <pc:docMk/>
            <pc:sldMk cId="1651570300" sldId="304"/>
            <ac:spMk id="6" creationId="{373BFDC9-291B-322F-9A39-F7BC3360A715}"/>
          </ac:spMkLst>
        </pc:spChg>
        <pc:picChg chg="mod">
          <ac:chgData name="Joonyoung Sung" userId="d28beaa99568fc0f" providerId="LiveId" clId="{D445925E-B238-4E5F-98FA-F94B96143768}" dt="2026-01-11T14:47:12.883" v="4977" actId="14100"/>
          <ac:picMkLst>
            <pc:docMk/>
            <pc:sldMk cId="1651570300" sldId="304"/>
            <ac:picMk id="4" creationId="{38B996C2-25D4-7EDC-9B0F-6D4E5799B166}"/>
          </ac:picMkLst>
        </pc:picChg>
      </pc:sldChg>
      <pc:sldChg chg="modSp add mod">
        <pc:chgData name="Joonyoung Sung" userId="d28beaa99568fc0f" providerId="LiveId" clId="{D445925E-B238-4E5F-98FA-F94B96143768}" dt="2026-01-11T14:47:24.152" v="5046" actId="20577"/>
        <pc:sldMkLst>
          <pc:docMk/>
          <pc:sldMk cId="1769925854" sldId="305"/>
        </pc:sldMkLst>
        <pc:spChg chg="mod">
          <ac:chgData name="Joonyoung Sung" userId="d28beaa99568fc0f" providerId="LiveId" clId="{D445925E-B238-4E5F-98FA-F94B96143768}" dt="2026-01-11T14:47:24.152" v="5046" actId="20577"/>
          <ac:spMkLst>
            <pc:docMk/>
            <pc:sldMk cId="1769925854" sldId="305"/>
            <ac:spMk id="6" creationId="{D5B53DBE-D7CC-DFA2-414C-E6B3A727814A}"/>
          </ac:spMkLst>
        </pc:spChg>
      </pc:sldChg>
      <pc:sldChg chg="modSp add mod">
        <pc:chgData name="Joonyoung Sung" userId="d28beaa99568fc0f" providerId="LiveId" clId="{D445925E-B238-4E5F-98FA-F94B96143768}" dt="2026-01-11T14:47:48.111" v="5137" actId="20577"/>
        <pc:sldMkLst>
          <pc:docMk/>
          <pc:sldMk cId="2267601594" sldId="306"/>
        </pc:sldMkLst>
        <pc:spChg chg="mod">
          <ac:chgData name="Joonyoung Sung" userId="d28beaa99568fc0f" providerId="LiveId" clId="{D445925E-B238-4E5F-98FA-F94B96143768}" dt="2026-01-11T14:47:48.111" v="5137" actId="20577"/>
          <ac:spMkLst>
            <pc:docMk/>
            <pc:sldMk cId="2267601594" sldId="306"/>
            <ac:spMk id="6" creationId="{90C68DB5-9217-07A3-FD8D-974239BA746B}"/>
          </ac:spMkLst>
        </pc:spChg>
        <pc:picChg chg="mod">
          <ac:chgData name="Joonyoung Sung" userId="d28beaa99568fc0f" providerId="LiveId" clId="{D445925E-B238-4E5F-98FA-F94B96143768}" dt="2026-01-11T14:47:26.842" v="5048" actId="14100"/>
          <ac:picMkLst>
            <pc:docMk/>
            <pc:sldMk cId="2267601594" sldId="306"/>
            <ac:picMk id="4" creationId="{D4817134-00A0-0F1D-78E5-29EEAF4C01EE}"/>
          </ac:picMkLst>
        </pc:picChg>
      </pc:sldChg>
      <pc:sldChg chg="modSp add mod">
        <pc:chgData name="Joonyoung Sung" userId="d28beaa99568fc0f" providerId="LiveId" clId="{D445925E-B238-4E5F-98FA-F94B96143768}" dt="2026-01-11T14:48:08.279" v="5190" actId="20577"/>
        <pc:sldMkLst>
          <pc:docMk/>
          <pc:sldMk cId="551733155" sldId="307"/>
        </pc:sldMkLst>
        <pc:spChg chg="mod">
          <ac:chgData name="Joonyoung Sung" userId="d28beaa99568fc0f" providerId="LiveId" clId="{D445925E-B238-4E5F-98FA-F94B96143768}" dt="2026-01-11T14:48:08.279" v="5190" actId="20577"/>
          <ac:spMkLst>
            <pc:docMk/>
            <pc:sldMk cId="551733155" sldId="307"/>
            <ac:spMk id="6" creationId="{85027599-1F13-B69C-CAB2-436C4250F963}"/>
          </ac:spMkLst>
        </pc:spChg>
        <pc:picChg chg="mod">
          <ac:chgData name="Joonyoung Sung" userId="d28beaa99568fc0f" providerId="LiveId" clId="{D445925E-B238-4E5F-98FA-F94B96143768}" dt="2026-01-11T14:47:51.591" v="5139" actId="14100"/>
          <ac:picMkLst>
            <pc:docMk/>
            <pc:sldMk cId="551733155" sldId="307"/>
            <ac:picMk id="4" creationId="{2DB5C9C5-3360-0BFE-212C-779612B2B28B}"/>
          </ac:picMkLst>
        </pc:picChg>
      </pc:sldChg>
      <pc:sldChg chg="modSp add mod">
        <pc:chgData name="Joonyoung Sung" userId="d28beaa99568fc0f" providerId="LiveId" clId="{D445925E-B238-4E5F-98FA-F94B96143768}" dt="2026-01-11T14:48:24.763" v="5291" actId="20577"/>
        <pc:sldMkLst>
          <pc:docMk/>
          <pc:sldMk cId="504435626" sldId="308"/>
        </pc:sldMkLst>
        <pc:spChg chg="mod">
          <ac:chgData name="Joonyoung Sung" userId="d28beaa99568fc0f" providerId="LiveId" clId="{D445925E-B238-4E5F-98FA-F94B96143768}" dt="2026-01-11T14:48:24.763" v="5291" actId="20577"/>
          <ac:spMkLst>
            <pc:docMk/>
            <pc:sldMk cId="504435626" sldId="308"/>
            <ac:spMk id="6" creationId="{05F18079-9D2E-1E99-7303-E17C540EA66C}"/>
          </ac:spMkLst>
        </pc:spChg>
        <pc:picChg chg="mod">
          <ac:chgData name="Joonyoung Sung" userId="d28beaa99568fc0f" providerId="LiveId" clId="{D445925E-B238-4E5F-98FA-F94B96143768}" dt="2026-01-11T14:48:11.287" v="5192" actId="14100"/>
          <ac:picMkLst>
            <pc:docMk/>
            <pc:sldMk cId="504435626" sldId="308"/>
            <ac:picMk id="4" creationId="{DD79BF59-0E53-8FFC-04D3-FBFD7F0392D1}"/>
          </ac:picMkLst>
        </pc:picChg>
      </pc:sldChg>
      <pc:sldChg chg="addSp delSp modSp add mod">
        <pc:chgData name="Joonyoung Sung" userId="d28beaa99568fc0f" providerId="LiveId" clId="{D445925E-B238-4E5F-98FA-F94B96143768}" dt="2026-01-11T14:51:02.195" v="5581" actId="20577"/>
        <pc:sldMkLst>
          <pc:docMk/>
          <pc:sldMk cId="2929830034" sldId="309"/>
        </pc:sldMkLst>
        <pc:spChg chg="mod">
          <ac:chgData name="Joonyoung Sung" userId="d28beaa99568fc0f" providerId="LiveId" clId="{D445925E-B238-4E5F-98FA-F94B96143768}" dt="2026-01-11T14:51:02.195" v="5581" actId="20577"/>
          <ac:spMkLst>
            <pc:docMk/>
            <pc:sldMk cId="2929830034" sldId="309"/>
            <ac:spMk id="5" creationId="{65249230-C062-4B72-CD5D-DC54E106DB24}"/>
          </ac:spMkLst>
        </pc:spChg>
        <pc:picChg chg="add mod">
          <ac:chgData name="Joonyoung Sung" userId="d28beaa99568fc0f" providerId="LiveId" clId="{D445925E-B238-4E5F-98FA-F94B96143768}" dt="2026-01-11T14:49:58.570" v="5313" actId="1076"/>
          <ac:picMkLst>
            <pc:docMk/>
            <pc:sldMk cId="2929830034" sldId="309"/>
            <ac:picMk id="3" creationId="{506E0A61-8CFC-11DB-3895-A2DE3761A43B}"/>
          </ac:picMkLst>
        </pc:picChg>
        <pc:picChg chg="add mod">
          <ac:chgData name="Joonyoung Sung" userId="d28beaa99568fc0f" providerId="LiveId" clId="{D445925E-B238-4E5F-98FA-F94B96143768}" dt="2026-01-11T14:50:23.643" v="5423" actId="1076"/>
          <ac:picMkLst>
            <pc:docMk/>
            <pc:sldMk cId="2929830034" sldId="309"/>
            <ac:picMk id="8" creationId="{F5645CB2-7731-395F-F95E-4E51584DDFB5}"/>
          </ac:picMkLst>
        </pc:picChg>
      </pc:sldChg>
      <pc:sldChg chg="addSp delSp modSp add mod">
        <pc:chgData name="Joonyoung Sung" userId="d28beaa99568fc0f" providerId="LiveId" clId="{D445925E-B238-4E5F-98FA-F94B96143768}" dt="2026-01-11T15:19:35.929" v="6457" actId="478"/>
        <pc:sldMkLst>
          <pc:docMk/>
          <pc:sldMk cId="2290422452" sldId="310"/>
        </pc:sldMkLst>
        <pc:spChg chg="mod">
          <ac:chgData name="Joonyoung Sung" userId="d28beaa99568fc0f" providerId="LiveId" clId="{D445925E-B238-4E5F-98FA-F94B96143768}" dt="2026-01-11T14:57:26.811" v="5902" actId="1076"/>
          <ac:spMkLst>
            <pc:docMk/>
            <pc:sldMk cId="2290422452" sldId="310"/>
            <ac:spMk id="5" creationId="{D964F831-FBE9-C8E5-5214-10538F2D6CF7}"/>
          </ac:spMkLst>
        </pc:spChg>
        <pc:picChg chg="add mod">
          <ac:chgData name="Joonyoung Sung" userId="d28beaa99568fc0f" providerId="LiveId" clId="{D445925E-B238-4E5F-98FA-F94B96143768}" dt="2026-01-11T14:57:29.248" v="5903" actId="1076"/>
          <ac:picMkLst>
            <pc:docMk/>
            <pc:sldMk cId="2290422452" sldId="310"/>
            <ac:picMk id="6" creationId="{FB3630BE-F353-B612-B354-01196DC837D5}"/>
          </ac:picMkLst>
        </pc:picChg>
        <pc:picChg chg="add mod">
          <ac:chgData name="Joonyoung Sung" userId="d28beaa99568fc0f" providerId="LiveId" clId="{D445925E-B238-4E5F-98FA-F94B96143768}" dt="2026-01-11T14:57:32.098" v="5904" actId="1076"/>
          <ac:picMkLst>
            <pc:docMk/>
            <pc:sldMk cId="2290422452" sldId="310"/>
            <ac:picMk id="9" creationId="{EF0F6F8A-B659-AAC7-6090-D252D4C50EB2}"/>
          </ac:picMkLst>
        </pc:picChg>
        <pc:picChg chg="add mod">
          <ac:chgData name="Joonyoung Sung" userId="d28beaa99568fc0f" providerId="LiveId" clId="{D445925E-B238-4E5F-98FA-F94B96143768}" dt="2026-01-11T15:19:34.306" v="6456" actId="1076"/>
          <ac:picMkLst>
            <pc:docMk/>
            <pc:sldMk cId="2290422452" sldId="310"/>
            <ac:picMk id="10" creationId="{F9E25553-18C9-3C71-1420-EF09FF5BCB05}"/>
          </ac:picMkLst>
        </pc:picChg>
      </pc:sldChg>
      <pc:sldChg chg="addSp delSp modSp add mod">
        <pc:chgData name="Joonyoung Sung" userId="d28beaa99568fc0f" providerId="LiveId" clId="{D445925E-B238-4E5F-98FA-F94B96143768}" dt="2026-01-11T15:00:26.897" v="5922"/>
        <pc:sldMkLst>
          <pc:docMk/>
          <pc:sldMk cId="2178571207" sldId="311"/>
        </pc:sldMkLst>
        <pc:spChg chg="add mod">
          <ac:chgData name="Joonyoung Sung" userId="d28beaa99568fc0f" providerId="LiveId" clId="{D445925E-B238-4E5F-98FA-F94B96143768}" dt="2026-01-11T14:59:59.765" v="5908" actId="478"/>
          <ac:spMkLst>
            <pc:docMk/>
            <pc:sldMk cId="2178571207" sldId="311"/>
            <ac:spMk id="5" creationId="{0F627826-691C-9913-FF0A-A6240CD33BFE}"/>
          </ac:spMkLst>
        </pc:spChg>
        <pc:picChg chg="add mod">
          <ac:chgData name="Joonyoung Sung" userId="d28beaa99568fc0f" providerId="LiveId" clId="{D445925E-B238-4E5F-98FA-F94B96143768}" dt="2026-01-11T15:00:21.662" v="5921" actId="1076"/>
          <ac:picMkLst>
            <pc:docMk/>
            <pc:sldMk cId="2178571207" sldId="311"/>
            <ac:picMk id="9" creationId="{9900C3DB-3837-8874-8A9A-FB48500B2AFE}"/>
          </ac:picMkLst>
        </pc:picChg>
        <pc:picChg chg="add mod">
          <ac:chgData name="Joonyoung Sung" userId="d28beaa99568fc0f" providerId="LiveId" clId="{D445925E-B238-4E5F-98FA-F94B96143768}" dt="2026-01-11T15:00:20.163" v="5920" actId="1076"/>
          <ac:picMkLst>
            <pc:docMk/>
            <pc:sldMk cId="2178571207" sldId="311"/>
            <ac:picMk id="11" creationId="{BE707246-5919-BA35-68AC-9DD0254FA200}"/>
          </ac:picMkLst>
        </pc:picChg>
      </pc:sldChg>
      <pc:sldChg chg="addSp delSp modSp add mod">
        <pc:chgData name="Joonyoung Sung" userId="d28beaa99568fc0f" providerId="LiveId" clId="{D445925E-B238-4E5F-98FA-F94B96143768}" dt="2026-01-17T14:31:06.374" v="7189" actId="20577"/>
        <pc:sldMkLst>
          <pc:docMk/>
          <pc:sldMk cId="2478906097" sldId="312"/>
        </pc:sldMkLst>
        <pc:spChg chg="mod">
          <ac:chgData name="Joonyoung Sung" userId="d28beaa99568fc0f" providerId="LiveId" clId="{D445925E-B238-4E5F-98FA-F94B96143768}" dt="2026-01-17T14:31:06.374" v="7189" actId="20577"/>
          <ac:spMkLst>
            <pc:docMk/>
            <pc:sldMk cId="2478906097" sldId="312"/>
            <ac:spMk id="5" creationId="{73D0EF85-F35E-9F29-CC57-94CFD8DDBFEF}"/>
          </ac:spMkLst>
        </pc:spChg>
        <pc:picChg chg="add mod">
          <ac:chgData name="Joonyoung Sung" userId="d28beaa99568fc0f" providerId="LiveId" clId="{D445925E-B238-4E5F-98FA-F94B96143768}" dt="2026-01-11T15:07:24.756" v="6006" actId="1076"/>
          <ac:picMkLst>
            <pc:docMk/>
            <pc:sldMk cId="2478906097" sldId="312"/>
            <ac:picMk id="7" creationId="{CF7CD276-DA19-48CA-ED91-1B653586436D}"/>
          </ac:picMkLst>
        </pc:picChg>
      </pc:sldChg>
      <pc:sldChg chg="addSp delSp modSp add mod">
        <pc:chgData name="Joonyoung Sung" userId="d28beaa99568fc0f" providerId="LiveId" clId="{D445925E-B238-4E5F-98FA-F94B96143768}" dt="2026-01-17T14:32:44.321" v="7340" actId="20577"/>
        <pc:sldMkLst>
          <pc:docMk/>
          <pc:sldMk cId="3630929320" sldId="313"/>
        </pc:sldMkLst>
        <pc:spChg chg="mod">
          <ac:chgData name="Joonyoung Sung" userId="d28beaa99568fc0f" providerId="LiveId" clId="{D445925E-B238-4E5F-98FA-F94B96143768}" dt="2026-01-17T14:32:44.321" v="7340" actId="20577"/>
          <ac:spMkLst>
            <pc:docMk/>
            <pc:sldMk cId="3630929320" sldId="313"/>
            <ac:spMk id="5" creationId="{9621B392-864C-FF6C-876E-5DAA2C4041F1}"/>
          </ac:spMkLst>
        </pc:spChg>
        <pc:picChg chg="mod">
          <ac:chgData name="Joonyoung Sung" userId="d28beaa99568fc0f" providerId="LiveId" clId="{D445925E-B238-4E5F-98FA-F94B96143768}" dt="2026-01-17T14:32:11.692" v="7198" actId="1076"/>
          <ac:picMkLst>
            <pc:docMk/>
            <pc:sldMk cId="3630929320" sldId="313"/>
            <ac:picMk id="4" creationId="{CF9461EB-44B1-AE84-2219-4B24C44DDC36}"/>
          </ac:picMkLst>
        </pc:picChg>
      </pc:sldChg>
      <pc:sldChg chg="addSp delSp modSp add mod">
        <pc:chgData name="Joonyoung Sung" userId="d28beaa99568fc0f" providerId="LiveId" clId="{D445925E-B238-4E5F-98FA-F94B96143768}" dt="2026-01-11T15:03:16.848" v="5960"/>
        <pc:sldMkLst>
          <pc:docMk/>
          <pc:sldMk cId="2945178207" sldId="314"/>
        </pc:sldMkLst>
        <pc:picChg chg="add mod">
          <ac:chgData name="Joonyoung Sung" userId="d28beaa99568fc0f" providerId="LiveId" clId="{D445925E-B238-4E5F-98FA-F94B96143768}" dt="2026-01-11T15:03:10.711" v="5958" actId="1076"/>
          <ac:picMkLst>
            <pc:docMk/>
            <pc:sldMk cId="2945178207" sldId="314"/>
            <ac:picMk id="8" creationId="{AC209E89-DEDF-C641-0722-AE475B919D23}"/>
          </ac:picMkLst>
        </pc:picChg>
        <pc:picChg chg="add mod">
          <ac:chgData name="Joonyoung Sung" userId="d28beaa99568fc0f" providerId="LiveId" clId="{D445925E-B238-4E5F-98FA-F94B96143768}" dt="2026-01-11T15:03:11.985" v="5959" actId="1076"/>
          <ac:picMkLst>
            <pc:docMk/>
            <pc:sldMk cId="2945178207" sldId="314"/>
            <ac:picMk id="10" creationId="{BE185D3B-879A-AFE3-866D-A3B7662043B8}"/>
          </ac:picMkLst>
        </pc:picChg>
      </pc:sldChg>
      <pc:sldChg chg="addSp delSp modSp add mod ord">
        <pc:chgData name="Joonyoung Sung" userId="d28beaa99568fc0f" providerId="LiveId" clId="{D445925E-B238-4E5F-98FA-F94B96143768}" dt="2026-01-17T14:35:17.793" v="7472" actId="1076"/>
        <pc:sldMkLst>
          <pc:docMk/>
          <pc:sldMk cId="1014775077" sldId="315"/>
        </pc:sldMkLst>
        <pc:spChg chg="mod">
          <ac:chgData name="Joonyoung Sung" userId="d28beaa99568fc0f" providerId="LiveId" clId="{D445925E-B238-4E5F-98FA-F94B96143768}" dt="2026-01-17T14:35:17.793" v="7472" actId="1076"/>
          <ac:spMkLst>
            <pc:docMk/>
            <pc:sldMk cId="1014775077" sldId="315"/>
            <ac:spMk id="5" creationId="{5F26C510-6F01-E884-89C1-10B42CDF7E12}"/>
          </ac:spMkLst>
        </pc:spChg>
        <pc:picChg chg="add mod">
          <ac:chgData name="Joonyoung Sung" userId="d28beaa99568fc0f" providerId="LiveId" clId="{D445925E-B238-4E5F-98FA-F94B96143768}" dt="2026-01-17T14:34:56.193" v="7358" actId="1076"/>
          <ac:picMkLst>
            <pc:docMk/>
            <pc:sldMk cId="1014775077" sldId="315"/>
            <ac:picMk id="4" creationId="{86E00A50-E94D-8AE9-429C-A4E3CC22A374}"/>
          </ac:picMkLst>
        </pc:picChg>
      </pc:sldChg>
      <pc:sldChg chg="addSp delSp modSp add mod">
        <pc:chgData name="Joonyoung Sung" userId="d28beaa99568fc0f" providerId="LiveId" clId="{D445925E-B238-4E5F-98FA-F94B96143768}" dt="2026-01-17T14:33:11.273" v="7347" actId="1076"/>
        <pc:sldMkLst>
          <pc:docMk/>
          <pc:sldMk cId="3545773394" sldId="316"/>
        </pc:sldMkLst>
        <pc:spChg chg="mod">
          <ac:chgData name="Joonyoung Sung" userId="d28beaa99568fc0f" providerId="LiveId" clId="{D445925E-B238-4E5F-98FA-F94B96143768}" dt="2026-01-17T14:33:10.913" v="7346" actId="20577"/>
          <ac:spMkLst>
            <pc:docMk/>
            <pc:sldMk cId="3545773394" sldId="316"/>
            <ac:spMk id="5" creationId="{10FC041B-4180-DE9F-CE7E-6C09D60182F9}"/>
          </ac:spMkLst>
        </pc:spChg>
        <pc:picChg chg="add mod">
          <ac:chgData name="Joonyoung Sung" userId="d28beaa99568fc0f" providerId="LiveId" clId="{D445925E-B238-4E5F-98FA-F94B96143768}" dt="2026-01-17T14:33:11.273" v="7347" actId="1076"/>
          <ac:picMkLst>
            <pc:docMk/>
            <pc:sldMk cId="3545773394" sldId="316"/>
            <ac:picMk id="6" creationId="{FD5B1CF6-91A5-F96A-39DE-44E996D68CA9}"/>
          </ac:picMkLst>
        </pc:picChg>
        <pc:picChg chg="add mod">
          <ac:chgData name="Joonyoung Sung" userId="d28beaa99568fc0f" providerId="LiveId" clId="{D445925E-B238-4E5F-98FA-F94B96143768}" dt="2026-01-11T15:05:34.593" v="5997" actId="1076"/>
          <ac:picMkLst>
            <pc:docMk/>
            <pc:sldMk cId="3545773394" sldId="316"/>
            <ac:picMk id="8" creationId="{912096E1-F341-731D-3AEC-82B2E93DFCFA}"/>
          </ac:picMkLst>
        </pc:picChg>
      </pc:sldChg>
      <pc:sldChg chg="addSp delSp modSp add mod">
        <pc:chgData name="Joonyoung Sung" userId="d28beaa99568fc0f" providerId="LiveId" clId="{D445925E-B238-4E5F-98FA-F94B96143768}" dt="2026-01-11T15:05:13.067" v="5991" actId="1076"/>
        <pc:sldMkLst>
          <pc:docMk/>
          <pc:sldMk cId="2027246598" sldId="317"/>
        </pc:sldMkLst>
        <pc:picChg chg="add mod">
          <ac:chgData name="Joonyoung Sung" userId="d28beaa99568fc0f" providerId="LiveId" clId="{D445925E-B238-4E5F-98FA-F94B96143768}" dt="2026-01-11T15:05:13.067" v="5991" actId="1076"/>
          <ac:picMkLst>
            <pc:docMk/>
            <pc:sldMk cId="2027246598" sldId="317"/>
            <ac:picMk id="4" creationId="{92D9E307-544F-F14A-BAAD-9001BF26C82E}"/>
          </ac:picMkLst>
        </pc:picChg>
        <pc:picChg chg="add mod">
          <ac:chgData name="Joonyoung Sung" userId="d28beaa99568fc0f" providerId="LiveId" clId="{D445925E-B238-4E5F-98FA-F94B96143768}" dt="2026-01-11T15:05:12.190" v="5990" actId="1076"/>
          <ac:picMkLst>
            <pc:docMk/>
            <pc:sldMk cId="2027246598" sldId="317"/>
            <ac:picMk id="8" creationId="{7295EE66-72C3-CA06-CE72-56A51ECC1B42}"/>
          </ac:picMkLst>
        </pc:picChg>
      </pc:sldChg>
      <pc:sldChg chg="addSp delSp modSp add mod">
        <pc:chgData name="Joonyoung Sung" userId="d28beaa99568fc0f" providerId="LiveId" clId="{D445925E-B238-4E5F-98FA-F94B96143768}" dt="2026-01-11T15:07:03.869" v="6005" actId="1076"/>
        <pc:sldMkLst>
          <pc:docMk/>
          <pc:sldMk cId="1974788209" sldId="318"/>
        </pc:sldMkLst>
        <pc:picChg chg="add mod">
          <ac:chgData name="Joonyoung Sung" userId="d28beaa99568fc0f" providerId="LiveId" clId="{D445925E-B238-4E5F-98FA-F94B96143768}" dt="2026-01-11T15:07:03.869" v="6005" actId="1076"/>
          <ac:picMkLst>
            <pc:docMk/>
            <pc:sldMk cId="1974788209" sldId="318"/>
            <ac:picMk id="6" creationId="{2D211455-C523-3E90-D348-593998AA10F4}"/>
          </ac:picMkLst>
        </pc:picChg>
      </pc:sldChg>
      <pc:sldChg chg="addSp delSp modSp add mod">
        <pc:chgData name="Joonyoung Sung" userId="d28beaa99568fc0f" providerId="LiveId" clId="{D445925E-B238-4E5F-98FA-F94B96143768}" dt="2026-01-11T15:15:01.891" v="6292" actId="478"/>
        <pc:sldMkLst>
          <pc:docMk/>
          <pc:sldMk cId="2167642782" sldId="319"/>
        </pc:sldMkLst>
        <pc:spChg chg="add mod">
          <ac:chgData name="Joonyoung Sung" userId="d28beaa99568fc0f" providerId="LiveId" clId="{D445925E-B238-4E5F-98FA-F94B96143768}" dt="2026-01-11T15:14:27.917" v="6274" actId="478"/>
          <ac:spMkLst>
            <pc:docMk/>
            <pc:sldMk cId="2167642782" sldId="319"/>
            <ac:spMk id="7" creationId="{A2B1C23B-89CA-2A66-5E94-600013F750EB}"/>
          </ac:spMkLst>
        </pc:spChg>
        <pc:picChg chg="add mod">
          <ac:chgData name="Joonyoung Sung" userId="d28beaa99568fc0f" providerId="LiveId" clId="{D445925E-B238-4E5F-98FA-F94B96143768}" dt="2026-01-11T15:14:39.065" v="6279" actId="1076"/>
          <ac:picMkLst>
            <pc:docMk/>
            <pc:sldMk cId="2167642782" sldId="319"/>
            <ac:picMk id="11" creationId="{3287B69D-E269-A90F-8A5D-67E60DD39DA5}"/>
          </ac:picMkLst>
        </pc:picChg>
      </pc:sldChg>
      <pc:sldChg chg="addSp delSp add mod">
        <pc:chgData name="Joonyoung Sung" userId="d28beaa99568fc0f" providerId="LiveId" clId="{D445925E-B238-4E5F-98FA-F94B96143768}" dt="2026-01-11T15:15:05.690" v="6295" actId="478"/>
        <pc:sldMkLst>
          <pc:docMk/>
          <pc:sldMk cId="1070344965" sldId="320"/>
        </pc:sldMkLst>
      </pc:sldChg>
      <pc:sldChg chg="addSp delSp modSp add mod">
        <pc:chgData name="Joonyoung Sung" userId="d28beaa99568fc0f" providerId="LiveId" clId="{D445925E-B238-4E5F-98FA-F94B96143768}" dt="2026-01-11T15:20:08.109" v="6460" actId="1076"/>
        <pc:sldMkLst>
          <pc:docMk/>
          <pc:sldMk cId="2795242512" sldId="321"/>
        </pc:sldMkLst>
        <pc:picChg chg="mod">
          <ac:chgData name="Joonyoung Sung" userId="d28beaa99568fc0f" providerId="LiveId" clId="{D445925E-B238-4E5F-98FA-F94B96143768}" dt="2026-01-11T15:20:08.109" v="6460" actId="1076"/>
          <ac:picMkLst>
            <pc:docMk/>
            <pc:sldMk cId="2795242512" sldId="321"/>
            <ac:picMk id="15" creationId="{29CA4862-EF19-C854-7EF0-2567F3106F8E}"/>
          </ac:picMkLst>
        </pc:picChg>
      </pc:sldChg>
      <pc:sldChg chg="addSp modSp add">
        <pc:chgData name="Joonyoung Sung" userId="d28beaa99568fc0f" providerId="LiveId" clId="{D445925E-B238-4E5F-98FA-F94B96143768}" dt="2026-01-11T15:20:09.202" v="6461"/>
        <pc:sldMkLst>
          <pc:docMk/>
          <pc:sldMk cId="4208319965" sldId="322"/>
        </pc:sldMkLst>
      </pc:sldChg>
      <pc:sldChg chg="addSp delSp modSp add mod">
        <pc:chgData name="Joonyoung Sung" userId="d28beaa99568fc0f" providerId="LiveId" clId="{D445925E-B238-4E5F-98FA-F94B96143768}" dt="2026-01-11T15:19:15.020" v="6452" actId="5793"/>
        <pc:sldMkLst>
          <pc:docMk/>
          <pc:sldMk cId="3130344954" sldId="324"/>
        </pc:sldMkLst>
        <pc:spChg chg="add mod">
          <ac:chgData name="Joonyoung Sung" userId="d28beaa99568fc0f" providerId="LiveId" clId="{D445925E-B238-4E5F-98FA-F94B96143768}" dt="2026-01-11T15:19:15.020" v="6452" actId="5793"/>
          <ac:spMkLst>
            <pc:docMk/>
            <pc:sldMk cId="3130344954" sldId="324"/>
            <ac:spMk id="4" creationId="{43B256FF-D7BF-0475-E5B5-963A71C28C52}"/>
          </ac:spMkLst>
        </pc:spChg>
        <pc:spChg chg="mod">
          <ac:chgData name="Joonyoung Sung" userId="d28beaa99568fc0f" providerId="LiveId" clId="{D445925E-B238-4E5F-98FA-F94B96143768}" dt="2026-01-11T15:18:56.895" v="6420" actId="1076"/>
          <ac:spMkLst>
            <pc:docMk/>
            <pc:sldMk cId="3130344954" sldId="324"/>
            <ac:spMk id="5" creationId="{1B9C7C71-FE78-2629-FE9A-E78FECF7EF3B}"/>
          </ac:spMkLst>
        </pc:spChg>
        <pc:picChg chg="mod">
          <ac:chgData name="Joonyoung Sung" userId="d28beaa99568fc0f" providerId="LiveId" clId="{D445925E-B238-4E5F-98FA-F94B96143768}" dt="2026-01-11T15:18:53.834" v="6419" actId="1076"/>
          <ac:picMkLst>
            <pc:docMk/>
            <pc:sldMk cId="3130344954" sldId="324"/>
            <ac:picMk id="3" creationId="{1A59FB41-27BB-AB92-33BC-B3036AFA6B72}"/>
          </ac:picMkLst>
        </pc:picChg>
      </pc:sldChg>
      <pc:sldChg chg="addSp delSp modSp add mod">
        <pc:chgData name="Joonyoung Sung" userId="d28beaa99568fc0f" providerId="LiveId" clId="{D445925E-B238-4E5F-98FA-F94B96143768}" dt="2026-01-17T14:37:09.914" v="7479"/>
        <pc:sldMkLst>
          <pc:docMk/>
          <pc:sldMk cId="3438445950" sldId="325"/>
        </pc:sldMkLst>
        <pc:spChg chg="add mod">
          <ac:chgData name="Joonyoung Sung" userId="d28beaa99568fc0f" providerId="LiveId" clId="{D445925E-B238-4E5F-98FA-F94B96143768}" dt="2026-01-17T14:37:09.764" v="7478" actId="478"/>
          <ac:spMkLst>
            <pc:docMk/>
            <pc:sldMk cId="3438445950" sldId="325"/>
            <ac:spMk id="4" creationId="{B7EEA86A-A0A3-ADD2-1B2B-B1B297C62E9C}"/>
          </ac:spMkLst>
        </pc:spChg>
        <pc:picChg chg="add mod">
          <ac:chgData name="Joonyoung Sung" userId="d28beaa99568fc0f" providerId="LiveId" clId="{D445925E-B238-4E5F-98FA-F94B96143768}" dt="2026-01-17T14:37:09.914" v="7479"/>
          <ac:picMkLst>
            <pc:docMk/>
            <pc:sldMk cId="3438445950" sldId="325"/>
            <ac:picMk id="5" creationId="{6C91511D-9A21-4C61-A542-0853132029A9}"/>
          </ac:picMkLst>
        </pc:picChg>
        <pc:picChg chg="add del mod">
          <ac:chgData name="Joonyoung Sung" userId="d28beaa99568fc0f" providerId="LiveId" clId="{D445925E-B238-4E5F-98FA-F94B96143768}" dt="2026-01-17T14:37:09.764" v="7478" actId="478"/>
          <ac:picMkLst>
            <pc:docMk/>
            <pc:sldMk cId="3438445950" sldId="325"/>
            <ac:picMk id="8" creationId="{1B415B69-9810-0473-3C86-4B2B6CFA1D83}"/>
          </ac:picMkLst>
        </pc:picChg>
        <pc:picChg chg="add mod">
          <ac:chgData name="Joonyoung Sung" userId="d28beaa99568fc0f" providerId="LiveId" clId="{D445925E-B238-4E5F-98FA-F94B96143768}" dt="2026-01-11T15:20:53.245" v="6465" actId="1076"/>
          <ac:picMkLst>
            <pc:docMk/>
            <pc:sldMk cId="3438445950" sldId="325"/>
            <ac:picMk id="59394" creationId="{BEAC88E5-D522-8F63-31CD-BC6D4F5AE561}"/>
          </ac:picMkLst>
        </pc:picChg>
      </pc:sldChg>
      <pc:sldChg chg="addSp delSp modSp add mod">
        <pc:chgData name="Joonyoung Sung" userId="d28beaa99568fc0f" providerId="LiveId" clId="{D445925E-B238-4E5F-98FA-F94B96143768}" dt="2026-01-17T14:37:06.697" v="7477" actId="14100"/>
        <pc:sldMkLst>
          <pc:docMk/>
          <pc:sldMk cId="2233139638" sldId="326"/>
        </pc:sldMkLst>
        <pc:picChg chg="add mod">
          <ac:chgData name="Joonyoung Sung" userId="d28beaa99568fc0f" providerId="LiveId" clId="{D445925E-B238-4E5F-98FA-F94B96143768}" dt="2026-01-17T14:37:06.697" v="7477" actId="14100"/>
          <ac:picMkLst>
            <pc:docMk/>
            <pc:sldMk cId="2233139638" sldId="326"/>
            <ac:picMk id="3" creationId="{3458287D-2D6D-F328-2984-C39B0BF6A904}"/>
          </ac:picMkLst>
        </pc:picChg>
        <pc:picChg chg="add mod">
          <ac:chgData name="Joonyoung Sung" userId="d28beaa99568fc0f" providerId="LiveId" clId="{D445925E-B238-4E5F-98FA-F94B96143768}" dt="2026-01-11T15:21:30.483" v="6478" actId="1076"/>
          <ac:picMkLst>
            <pc:docMk/>
            <pc:sldMk cId="2233139638" sldId="326"/>
            <ac:picMk id="62468" creationId="{2EAB8AEF-F67A-991B-6B8A-F428FBA8B7DA}"/>
          </ac:picMkLst>
        </pc:picChg>
      </pc:sldChg>
      <pc:sldChg chg="addSp delSp modSp add mod">
        <pc:chgData name="Joonyoung Sung" userId="d28beaa99568fc0f" providerId="LiveId" clId="{D445925E-B238-4E5F-98FA-F94B96143768}" dt="2026-01-17T14:37:17.837" v="7482" actId="166"/>
        <pc:sldMkLst>
          <pc:docMk/>
          <pc:sldMk cId="227006816" sldId="327"/>
        </pc:sldMkLst>
        <pc:spChg chg="add mod ord">
          <ac:chgData name="Joonyoung Sung" userId="d28beaa99568fc0f" providerId="LiveId" clId="{D445925E-B238-4E5F-98FA-F94B96143768}" dt="2026-01-17T14:37:17.837" v="7482" actId="166"/>
          <ac:spMkLst>
            <pc:docMk/>
            <pc:sldMk cId="227006816" sldId="327"/>
            <ac:spMk id="3" creationId="{C5F4A780-0FE2-AF2C-E242-9C8A10581A50}"/>
          </ac:spMkLst>
        </pc:spChg>
        <pc:spChg chg="add mod">
          <ac:chgData name="Joonyoung Sung" userId="d28beaa99568fc0f" providerId="LiveId" clId="{D445925E-B238-4E5F-98FA-F94B96143768}" dt="2026-01-17T14:37:14.187" v="7480" actId="478"/>
          <ac:spMkLst>
            <pc:docMk/>
            <pc:sldMk cId="227006816" sldId="327"/>
            <ac:spMk id="6" creationId="{270E36AC-45D2-5BD5-CC95-1604966A68A3}"/>
          </ac:spMkLst>
        </pc:spChg>
        <pc:picChg chg="add del mod">
          <ac:chgData name="Joonyoung Sung" userId="d28beaa99568fc0f" providerId="LiveId" clId="{D445925E-B238-4E5F-98FA-F94B96143768}" dt="2026-01-17T14:37:14.187" v="7480" actId="478"/>
          <ac:picMkLst>
            <pc:docMk/>
            <pc:sldMk cId="227006816" sldId="327"/>
            <ac:picMk id="4" creationId="{C893983D-4482-2FDF-E9B7-2A89D41A0154}"/>
          </ac:picMkLst>
        </pc:picChg>
        <pc:picChg chg="add mod">
          <ac:chgData name="Joonyoung Sung" userId="d28beaa99568fc0f" providerId="LiveId" clId="{D445925E-B238-4E5F-98FA-F94B96143768}" dt="2026-01-17T14:37:14.330" v="7481"/>
          <ac:picMkLst>
            <pc:docMk/>
            <pc:sldMk cId="227006816" sldId="327"/>
            <ac:picMk id="7" creationId="{AE294A48-B73D-4897-2B09-E77F02486CE5}"/>
          </ac:picMkLst>
        </pc:picChg>
        <pc:picChg chg="add mod">
          <ac:chgData name="Joonyoung Sung" userId="d28beaa99568fc0f" providerId="LiveId" clId="{D445925E-B238-4E5F-98FA-F94B96143768}" dt="2026-01-11T15:23:09.162" v="6499" actId="1076"/>
          <ac:picMkLst>
            <pc:docMk/>
            <pc:sldMk cId="227006816" sldId="327"/>
            <ac:picMk id="63490" creationId="{BBBE2BBF-C517-218A-C217-84C89DCAD704}"/>
          </ac:picMkLst>
        </pc:picChg>
      </pc:sldChg>
      <pc:sldChg chg="addSp delSp modSp add mod">
        <pc:chgData name="Joonyoung Sung" userId="d28beaa99568fc0f" providerId="LiveId" clId="{D445925E-B238-4E5F-98FA-F94B96143768}" dt="2026-01-11T15:23:22.993" v="6505"/>
        <pc:sldMkLst>
          <pc:docMk/>
          <pc:sldMk cId="3370635647" sldId="328"/>
        </pc:sldMkLst>
        <pc:picChg chg="add mod">
          <ac:chgData name="Joonyoung Sung" userId="d28beaa99568fc0f" providerId="LiveId" clId="{D445925E-B238-4E5F-98FA-F94B96143768}" dt="2026-01-11T15:23:16.772" v="6504" actId="1076"/>
          <ac:picMkLst>
            <pc:docMk/>
            <pc:sldMk cId="3370635647" sldId="328"/>
            <ac:picMk id="64514" creationId="{575E108C-1419-86A2-B544-3702F48A53C5}"/>
          </ac:picMkLst>
        </pc:picChg>
      </pc:sldChg>
      <pc:sldChg chg="addSp delSp modSp add mod">
        <pc:chgData name="Joonyoung Sung" userId="d28beaa99568fc0f" providerId="LiveId" clId="{D445925E-B238-4E5F-98FA-F94B96143768}" dt="2026-01-11T15:24:24.777" v="6529" actId="478"/>
        <pc:sldMkLst>
          <pc:docMk/>
          <pc:sldMk cId="669141095" sldId="329"/>
        </pc:sldMkLst>
        <pc:picChg chg="add mod">
          <ac:chgData name="Joonyoung Sung" userId="d28beaa99568fc0f" providerId="LiveId" clId="{D445925E-B238-4E5F-98FA-F94B96143768}" dt="2026-01-11T15:24:08.085" v="6517" actId="962"/>
          <ac:picMkLst>
            <pc:docMk/>
            <pc:sldMk cId="669141095" sldId="329"/>
            <ac:picMk id="6" creationId="{F1840F7A-7A8C-0CB9-7907-2E2FEC22E2E1}"/>
          </ac:picMkLst>
        </pc:picChg>
      </pc:sldChg>
      <pc:sldChg chg="delSp add mod">
        <pc:chgData name="Joonyoung Sung" userId="d28beaa99568fc0f" providerId="LiveId" clId="{D445925E-B238-4E5F-98FA-F94B96143768}" dt="2026-01-11T15:24:26.163" v="6530" actId="478"/>
        <pc:sldMkLst>
          <pc:docMk/>
          <pc:sldMk cId="1648399239" sldId="330"/>
        </pc:sldMkLst>
      </pc:sldChg>
      <pc:sldChg chg="add">
        <pc:chgData name="Joonyoung Sung" userId="d28beaa99568fc0f" providerId="LiveId" clId="{D445925E-B238-4E5F-98FA-F94B96143768}" dt="2026-01-11T15:24:22.538" v="6527"/>
        <pc:sldMkLst>
          <pc:docMk/>
          <pc:sldMk cId="202831925" sldId="331"/>
        </pc:sldMkLst>
      </pc:sldChg>
      <pc:sldChg chg="addSp add">
        <pc:chgData name="Joonyoung Sung" userId="d28beaa99568fc0f" providerId="LiveId" clId="{D445925E-B238-4E5F-98FA-F94B96143768}" dt="2026-01-11T15:25:23.954" v="6532"/>
        <pc:sldMkLst>
          <pc:docMk/>
          <pc:sldMk cId="1901799139" sldId="332"/>
        </pc:sldMkLst>
        <pc:picChg chg="add">
          <ac:chgData name="Joonyoung Sung" userId="d28beaa99568fc0f" providerId="LiveId" clId="{D445925E-B238-4E5F-98FA-F94B96143768}" dt="2026-01-11T15:25:23.954" v="6532"/>
          <ac:picMkLst>
            <pc:docMk/>
            <pc:sldMk cId="1901799139" sldId="332"/>
            <ac:picMk id="65538" creationId="{8F80A216-9CED-380D-CDB3-AF98708C4747}"/>
          </ac:picMkLst>
        </pc:picChg>
      </pc:sldChg>
      <pc:sldChg chg="addSp modSp add">
        <pc:chgData name="Joonyoung Sung" userId="d28beaa99568fc0f" providerId="LiveId" clId="{D445925E-B238-4E5F-98FA-F94B96143768}" dt="2026-01-11T15:25:51.486" v="6539" actId="1076"/>
        <pc:sldMkLst>
          <pc:docMk/>
          <pc:sldMk cId="1327504151" sldId="333"/>
        </pc:sldMkLst>
        <pc:picChg chg="add mod">
          <ac:chgData name="Joonyoung Sung" userId="d28beaa99568fc0f" providerId="LiveId" clId="{D445925E-B238-4E5F-98FA-F94B96143768}" dt="2026-01-11T15:25:51.486" v="6539" actId="1076"/>
          <ac:picMkLst>
            <pc:docMk/>
            <pc:sldMk cId="1327504151" sldId="333"/>
            <ac:picMk id="3" creationId="{BD3167B9-E294-11BE-2CDA-B292A90A3BB9}"/>
          </ac:picMkLst>
        </pc:picChg>
        <pc:picChg chg="mod">
          <ac:chgData name="Joonyoung Sung" userId="d28beaa99568fc0f" providerId="LiveId" clId="{D445925E-B238-4E5F-98FA-F94B96143768}" dt="2026-01-11T15:25:37.587" v="6535" actId="1076"/>
          <ac:picMkLst>
            <pc:docMk/>
            <pc:sldMk cId="1327504151" sldId="333"/>
            <ac:picMk id="65538" creationId="{3B81EE48-7EBF-2F2E-EC2C-7AF2045302CE}"/>
          </ac:picMkLst>
        </pc:picChg>
        <pc:picChg chg="add mod">
          <ac:chgData name="Joonyoung Sung" userId="d28beaa99568fc0f" providerId="LiveId" clId="{D445925E-B238-4E5F-98FA-F94B96143768}" dt="2026-01-11T15:25:37.587" v="6535" actId="1076"/>
          <ac:picMkLst>
            <pc:docMk/>
            <pc:sldMk cId="1327504151" sldId="333"/>
            <ac:picMk id="69634" creationId="{4AC79683-05CD-B4C1-5231-D1098BB9B4FA}"/>
          </ac:picMkLst>
        </pc:picChg>
      </pc:sldChg>
      <pc:sldChg chg="addSp delSp modSp add mod ord">
        <pc:chgData name="Joonyoung Sung" userId="d28beaa99568fc0f" providerId="LiveId" clId="{D445925E-B238-4E5F-98FA-F94B96143768}" dt="2026-01-11T15:32:49.294" v="6589"/>
        <pc:sldMkLst>
          <pc:docMk/>
          <pc:sldMk cId="278116486" sldId="334"/>
        </pc:sldMkLst>
        <pc:picChg chg="add mod">
          <ac:chgData name="Joonyoung Sung" userId="d28beaa99568fc0f" providerId="LiveId" clId="{D445925E-B238-4E5F-98FA-F94B96143768}" dt="2026-01-11T15:27:17.185" v="6547"/>
          <ac:picMkLst>
            <pc:docMk/>
            <pc:sldMk cId="278116486" sldId="334"/>
            <ac:picMk id="4" creationId="{4A972BDC-1F21-591E-88C8-98972D66BEAE}"/>
          </ac:picMkLst>
        </pc:picChg>
        <pc:picChg chg="add mod">
          <ac:chgData name="Joonyoung Sung" userId="d28beaa99568fc0f" providerId="LiveId" clId="{D445925E-B238-4E5F-98FA-F94B96143768}" dt="2026-01-11T15:27:17.185" v="6547"/>
          <ac:picMkLst>
            <pc:docMk/>
            <pc:sldMk cId="278116486" sldId="334"/>
            <ac:picMk id="5" creationId="{36DDA3AA-6CDE-40AC-6280-2ECE61971446}"/>
          </ac:picMkLst>
        </pc:picChg>
      </pc:sldChg>
      <pc:sldChg chg="addSp delSp modSp add">
        <pc:chgData name="Joonyoung Sung" userId="d28beaa99568fc0f" providerId="LiveId" clId="{D445925E-B238-4E5F-98FA-F94B96143768}" dt="2026-01-11T15:27:42.490" v="6552"/>
        <pc:sldMkLst>
          <pc:docMk/>
          <pc:sldMk cId="574353995" sldId="335"/>
        </pc:sldMkLst>
        <pc:picChg chg="add mod">
          <ac:chgData name="Joonyoung Sung" userId="d28beaa99568fc0f" providerId="LiveId" clId="{D445925E-B238-4E5F-98FA-F94B96143768}" dt="2026-01-11T15:27:24.651" v="6550"/>
          <ac:picMkLst>
            <pc:docMk/>
            <pc:sldMk cId="574353995" sldId="335"/>
            <ac:picMk id="3" creationId="{3916556D-79AF-ECC2-B1C0-5BACA562EADB}"/>
          </ac:picMkLst>
        </pc:picChg>
        <pc:picChg chg="add mod">
          <ac:chgData name="Joonyoung Sung" userId="d28beaa99568fc0f" providerId="LiveId" clId="{D445925E-B238-4E5F-98FA-F94B96143768}" dt="2026-01-11T15:27:24.651" v="6550"/>
          <ac:picMkLst>
            <pc:docMk/>
            <pc:sldMk cId="574353995" sldId="335"/>
            <ac:picMk id="6" creationId="{9730BC31-3C72-C2EE-F55D-980E80185A15}"/>
          </ac:picMkLst>
        </pc:picChg>
      </pc:sldChg>
      <pc:sldChg chg="addSp delSp modSp add ord">
        <pc:chgData name="Joonyoung Sung" userId="d28beaa99568fc0f" providerId="LiveId" clId="{D445925E-B238-4E5F-98FA-F94B96143768}" dt="2026-01-11T15:27:51.860" v="6557"/>
        <pc:sldMkLst>
          <pc:docMk/>
          <pc:sldMk cId="1106005003" sldId="336"/>
        </pc:sldMkLst>
        <pc:spChg chg="add mod">
          <ac:chgData name="Joonyoung Sung" userId="d28beaa99568fc0f" providerId="LiveId" clId="{D445925E-B238-4E5F-98FA-F94B96143768}" dt="2026-01-11T15:27:49.307" v="6554" actId="478"/>
          <ac:spMkLst>
            <pc:docMk/>
            <pc:sldMk cId="1106005003" sldId="336"/>
            <ac:spMk id="4" creationId="{548737A4-9822-1274-A610-362CA23813B2}"/>
          </ac:spMkLst>
        </pc:spChg>
        <pc:picChg chg="add mod">
          <ac:chgData name="Joonyoung Sung" userId="d28beaa99568fc0f" providerId="LiveId" clId="{D445925E-B238-4E5F-98FA-F94B96143768}" dt="2026-01-11T15:27:49.453" v="6555"/>
          <ac:picMkLst>
            <pc:docMk/>
            <pc:sldMk cId="1106005003" sldId="336"/>
            <ac:picMk id="5" creationId="{249FF6B2-7EF0-CD2E-C023-E187B5BCDF48}"/>
          </ac:picMkLst>
        </pc:picChg>
        <pc:picChg chg="add mod">
          <ac:chgData name="Joonyoung Sung" userId="d28beaa99568fc0f" providerId="LiveId" clId="{D445925E-B238-4E5F-98FA-F94B96143768}" dt="2026-01-11T15:27:49.453" v="6555"/>
          <ac:picMkLst>
            <pc:docMk/>
            <pc:sldMk cId="1106005003" sldId="336"/>
            <ac:picMk id="7" creationId="{8C9F4EDB-7557-4446-AA4D-07F14EB89E8D}"/>
          </ac:picMkLst>
        </pc:picChg>
        <pc:cxnChg chg="add mod">
          <ac:chgData name="Joonyoung Sung" userId="d28beaa99568fc0f" providerId="LiveId" clId="{D445925E-B238-4E5F-98FA-F94B96143768}" dt="2026-01-11T15:27:49.453" v="6555"/>
          <ac:cxnSpMkLst>
            <pc:docMk/>
            <pc:sldMk cId="1106005003" sldId="336"/>
            <ac:cxnSpMk id="8" creationId="{A9F69167-3E10-6D7E-67D3-095414F64943}"/>
          </ac:cxnSpMkLst>
        </pc:cxnChg>
        <pc:cxnChg chg="add mod">
          <ac:chgData name="Joonyoung Sung" userId="d28beaa99568fc0f" providerId="LiveId" clId="{D445925E-B238-4E5F-98FA-F94B96143768}" dt="2026-01-11T15:27:49.453" v="6555"/>
          <ac:cxnSpMkLst>
            <pc:docMk/>
            <pc:sldMk cId="1106005003" sldId="336"/>
            <ac:cxnSpMk id="9" creationId="{10C0FBC8-4135-9A13-6B56-42D3266C5EB3}"/>
          </ac:cxnSpMkLst>
        </pc:cxnChg>
      </pc:sldChg>
      <pc:sldChg chg="addSp delSp modSp add">
        <pc:chgData name="Joonyoung Sung" userId="d28beaa99568fc0f" providerId="LiveId" clId="{D445925E-B238-4E5F-98FA-F94B96143768}" dt="2026-01-11T15:32:20.962" v="6587" actId="1076"/>
        <pc:sldMkLst>
          <pc:docMk/>
          <pc:sldMk cId="3708531903" sldId="337"/>
        </pc:sldMkLst>
        <pc:spChg chg="add mod">
          <ac:chgData name="Joonyoung Sung" userId="d28beaa99568fc0f" providerId="LiveId" clId="{D445925E-B238-4E5F-98FA-F94B96143768}" dt="2026-01-11T15:28:19.027" v="6559" actId="478"/>
          <ac:spMkLst>
            <pc:docMk/>
            <pc:sldMk cId="3708531903" sldId="337"/>
            <ac:spMk id="4" creationId="{66150040-69B2-358D-2893-B9E7016663F3}"/>
          </ac:spMkLst>
        </pc:spChg>
        <pc:picChg chg="add mod">
          <ac:chgData name="Joonyoung Sung" userId="d28beaa99568fc0f" providerId="LiveId" clId="{D445925E-B238-4E5F-98FA-F94B96143768}" dt="2026-01-11T15:32:19.681" v="6586" actId="1076"/>
          <ac:picMkLst>
            <pc:docMk/>
            <pc:sldMk cId="3708531903" sldId="337"/>
            <ac:picMk id="70658" creationId="{A785E8F6-C8F7-F4D8-2564-10220555F27D}"/>
          </ac:picMkLst>
        </pc:picChg>
        <pc:picChg chg="add mod">
          <ac:chgData name="Joonyoung Sung" userId="d28beaa99568fc0f" providerId="LiveId" clId="{D445925E-B238-4E5F-98FA-F94B96143768}" dt="2026-01-11T15:32:20.962" v="6587" actId="1076"/>
          <ac:picMkLst>
            <pc:docMk/>
            <pc:sldMk cId="3708531903" sldId="337"/>
            <ac:picMk id="70660" creationId="{D9C45D82-984A-C8DB-9001-0B2E444F6C40}"/>
          </ac:picMkLst>
        </pc:picChg>
      </pc:sldChg>
      <pc:sldChg chg="add">
        <pc:chgData name="Joonyoung Sung" userId="d28beaa99568fc0f" providerId="LiveId" clId="{D445925E-B238-4E5F-98FA-F94B96143768}" dt="2026-01-11T15:29:34.647" v="6563"/>
        <pc:sldMkLst>
          <pc:docMk/>
          <pc:sldMk cId="3426215120" sldId="338"/>
        </pc:sldMkLst>
      </pc:sldChg>
      <pc:sldChg chg="addSp delSp modSp add mod">
        <pc:chgData name="Joonyoung Sung" userId="d28beaa99568fc0f" providerId="LiveId" clId="{D445925E-B238-4E5F-98FA-F94B96143768}" dt="2026-01-11T15:30:55.197" v="6571" actId="1076"/>
        <pc:sldMkLst>
          <pc:docMk/>
          <pc:sldMk cId="1905809154" sldId="339"/>
        </pc:sldMkLst>
        <pc:picChg chg="add mod ord">
          <ac:chgData name="Joonyoung Sung" userId="d28beaa99568fc0f" providerId="LiveId" clId="{D445925E-B238-4E5F-98FA-F94B96143768}" dt="2026-01-11T15:30:55.197" v="6571" actId="1076"/>
          <ac:picMkLst>
            <pc:docMk/>
            <pc:sldMk cId="1905809154" sldId="339"/>
            <ac:picMk id="5" creationId="{7DCAC76B-946F-8648-5A4A-D845E30E879E}"/>
          </ac:picMkLst>
        </pc:picChg>
      </pc:sldChg>
      <pc:sldChg chg="addSp delSp modSp add mod">
        <pc:chgData name="Joonyoung Sung" userId="d28beaa99568fc0f" providerId="LiveId" clId="{D445925E-B238-4E5F-98FA-F94B96143768}" dt="2026-01-11T15:34:05.059" v="6603" actId="1076"/>
        <pc:sldMkLst>
          <pc:docMk/>
          <pc:sldMk cId="2706267457" sldId="341"/>
        </pc:sldMkLst>
        <pc:picChg chg="mod">
          <ac:chgData name="Joonyoung Sung" userId="d28beaa99568fc0f" providerId="LiveId" clId="{D445925E-B238-4E5F-98FA-F94B96143768}" dt="2026-01-11T15:34:01.241" v="6598" actId="1076"/>
          <ac:picMkLst>
            <pc:docMk/>
            <pc:sldMk cId="2706267457" sldId="341"/>
            <ac:picMk id="5" creationId="{A3F1D468-E637-3A89-BA52-E9B7650DC0F5}"/>
          </ac:picMkLst>
        </pc:picChg>
        <pc:picChg chg="add mod ord">
          <ac:chgData name="Joonyoung Sung" userId="d28beaa99568fc0f" providerId="LiveId" clId="{D445925E-B238-4E5F-98FA-F94B96143768}" dt="2026-01-11T15:34:05.059" v="6603" actId="1076"/>
          <ac:picMkLst>
            <pc:docMk/>
            <pc:sldMk cId="2706267457" sldId="341"/>
            <ac:picMk id="6" creationId="{A0EF3442-5983-6873-5C0C-4F15C38B3D1B}"/>
          </ac:picMkLst>
        </pc:picChg>
      </pc:sldChg>
      <pc:sldChg chg="addSp delSp modSp add mod">
        <pc:chgData name="Joonyoung Sung" userId="d28beaa99568fc0f" providerId="LiveId" clId="{D445925E-B238-4E5F-98FA-F94B96143768}" dt="2026-01-17T14:41:09.021" v="7528" actId="1076"/>
        <pc:sldMkLst>
          <pc:docMk/>
          <pc:sldMk cId="1013964145" sldId="342"/>
        </pc:sldMkLst>
        <pc:picChg chg="add mod">
          <ac:chgData name="Joonyoung Sung" userId="d28beaa99568fc0f" providerId="LiveId" clId="{D445925E-B238-4E5F-98FA-F94B96143768}" dt="2026-01-17T14:40:20.239" v="7521" actId="1076"/>
          <ac:picMkLst>
            <pc:docMk/>
            <pc:sldMk cId="1013964145" sldId="342"/>
            <ac:picMk id="4" creationId="{871037BC-E122-4B54-87DB-A3763B60A442}"/>
          </ac:picMkLst>
        </pc:picChg>
        <pc:picChg chg="add mod">
          <ac:chgData name="Joonyoung Sung" userId="d28beaa99568fc0f" providerId="LiveId" clId="{D445925E-B238-4E5F-98FA-F94B96143768}" dt="2026-01-17T14:41:09.021" v="7528" actId="1076"/>
          <ac:picMkLst>
            <pc:docMk/>
            <pc:sldMk cId="1013964145" sldId="342"/>
            <ac:picMk id="5" creationId="{74F82189-9F25-424C-8D3A-74CEB0F65D98}"/>
          </ac:picMkLst>
        </pc:picChg>
        <pc:picChg chg="mod">
          <ac:chgData name="Joonyoung Sung" userId="d28beaa99568fc0f" providerId="LiveId" clId="{D445925E-B238-4E5F-98FA-F94B96143768}" dt="2026-01-17T14:40:19.249" v="7520" actId="1076"/>
          <ac:picMkLst>
            <pc:docMk/>
            <pc:sldMk cId="1013964145" sldId="342"/>
            <ac:picMk id="6" creationId="{657F2EA5-39DE-ACA0-44C5-2AFC877BB394}"/>
          </ac:picMkLst>
        </pc:picChg>
      </pc:sldChg>
      <pc:sldChg chg="addSp delSp modSp add mod">
        <pc:chgData name="Joonyoung Sung" userId="d28beaa99568fc0f" providerId="LiveId" clId="{D445925E-B238-4E5F-98FA-F94B96143768}" dt="2026-01-11T15:36:21.081" v="6658" actId="1076"/>
        <pc:sldMkLst>
          <pc:docMk/>
          <pc:sldMk cId="482163425" sldId="343"/>
        </pc:sldMkLst>
        <pc:spChg chg="add mod">
          <ac:chgData name="Joonyoung Sung" userId="d28beaa99568fc0f" providerId="LiveId" clId="{D445925E-B238-4E5F-98FA-F94B96143768}" dt="2026-01-11T15:36:17.863" v="6654" actId="1076"/>
          <ac:spMkLst>
            <pc:docMk/>
            <pc:sldMk cId="482163425" sldId="343"/>
            <ac:spMk id="7" creationId="{7DE14D44-3389-E260-5183-3F4C0E2C66CB}"/>
          </ac:spMkLst>
        </pc:spChg>
        <pc:picChg chg="add mod">
          <ac:chgData name="Joonyoung Sung" userId="d28beaa99568fc0f" providerId="LiveId" clId="{D445925E-B238-4E5F-98FA-F94B96143768}" dt="2026-01-11T15:36:21.081" v="6658" actId="1076"/>
          <ac:picMkLst>
            <pc:docMk/>
            <pc:sldMk cId="482163425" sldId="343"/>
            <ac:picMk id="76802" creationId="{67572B5C-094E-4130-03AE-F68971985004}"/>
          </ac:picMkLst>
        </pc:picChg>
      </pc:sldChg>
      <pc:sldChg chg="addSp delSp modSp add mod">
        <pc:chgData name="Joonyoung Sung" userId="d28beaa99568fc0f" providerId="LiveId" clId="{D445925E-B238-4E5F-98FA-F94B96143768}" dt="2026-01-11T15:38:10.090" v="6821" actId="1076"/>
        <pc:sldMkLst>
          <pc:docMk/>
          <pc:sldMk cId="3700939502" sldId="344"/>
        </pc:sldMkLst>
        <pc:spChg chg="mod">
          <ac:chgData name="Joonyoung Sung" userId="d28beaa99568fc0f" providerId="LiveId" clId="{D445925E-B238-4E5F-98FA-F94B96143768}" dt="2026-01-11T15:36:30.736" v="6660"/>
          <ac:spMkLst>
            <pc:docMk/>
            <pc:sldMk cId="3700939502" sldId="344"/>
            <ac:spMk id="2" creationId="{48ACADCE-C038-6804-3047-AF0F4576BB6A}"/>
          </ac:spMkLst>
        </pc:spChg>
        <pc:spChg chg="mod">
          <ac:chgData name="Joonyoung Sung" userId="d28beaa99568fc0f" providerId="LiveId" clId="{D445925E-B238-4E5F-98FA-F94B96143768}" dt="2026-01-11T15:36:46.863" v="6759" actId="20577"/>
          <ac:spMkLst>
            <pc:docMk/>
            <pc:sldMk cId="3700939502" sldId="344"/>
            <ac:spMk id="6" creationId="{A51717FF-4F0D-83D4-D19C-432FDFC21FC6}"/>
          </ac:spMkLst>
        </pc:spChg>
        <pc:picChg chg="add mod">
          <ac:chgData name="Joonyoung Sung" userId="d28beaa99568fc0f" providerId="LiveId" clId="{D445925E-B238-4E5F-98FA-F94B96143768}" dt="2026-01-11T15:38:10.090" v="6821" actId="1076"/>
          <ac:picMkLst>
            <pc:docMk/>
            <pc:sldMk cId="3700939502" sldId="344"/>
            <ac:picMk id="3" creationId="{33545135-A198-E6D8-2357-DBA8D3CDD386}"/>
          </ac:picMkLst>
        </pc:picChg>
      </pc:sldChg>
      <pc:sldChg chg="addSp modSp add mod">
        <pc:chgData name="Joonyoung Sung" userId="d28beaa99568fc0f" providerId="LiveId" clId="{D445925E-B238-4E5F-98FA-F94B96143768}" dt="2026-01-11T15:37:57.631" v="6817" actId="14100"/>
        <pc:sldMkLst>
          <pc:docMk/>
          <pc:sldMk cId="2175290482" sldId="346"/>
        </pc:sldMkLst>
        <pc:spChg chg="mod">
          <ac:chgData name="Joonyoung Sung" userId="d28beaa99568fc0f" providerId="LiveId" clId="{D445925E-B238-4E5F-98FA-F94B96143768}" dt="2026-01-11T15:37:15.967" v="6762"/>
          <ac:spMkLst>
            <pc:docMk/>
            <pc:sldMk cId="2175290482" sldId="346"/>
            <ac:spMk id="2" creationId="{17B51272-0C96-3412-736D-32D2FCF9668B}"/>
          </ac:spMkLst>
        </pc:spChg>
        <pc:spChg chg="add mod">
          <ac:chgData name="Joonyoung Sung" userId="d28beaa99568fc0f" providerId="LiveId" clId="{D445925E-B238-4E5F-98FA-F94B96143768}" dt="2026-01-11T15:37:57.631" v="6817" actId="14100"/>
          <ac:spMkLst>
            <pc:docMk/>
            <pc:sldMk cId="2175290482" sldId="346"/>
            <ac:spMk id="3" creationId="{E31F86D5-E12A-7DB8-F09C-8B2B1109F9CE}"/>
          </ac:spMkLst>
        </pc:spChg>
      </pc:sldChg>
      <pc:sldChg chg="addSp delSp modSp add mod">
        <pc:chgData name="Joonyoung Sung" userId="d28beaa99568fc0f" providerId="LiveId" clId="{D445925E-B238-4E5F-98FA-F94B96143768}" dt="2026-01-11T15:38:27.019" v="6827" actId="1076"/>
        <pc:sldMkLst>
          <pc:docMk/>
          <pc:sldMk cId="4196045201" sldId="347"/>
        </pc:sldMkLst>
        <pc:picChg chg="add mod">
          <ac:chgData name="Joonyoung Sung" userId="d28beaa99568fc0f" providerId="LiveId" clId="{D445925E-B238-4E5F-98FA-F94B96143768}" dt="2026-01-11T15:38:27.019" v="6827" actId="1076"/>
          <ac:picMkLst>
            <pc:docMk/>
            <pc:sldMk cId="4196045201" sldId="347"/>
            <ac:picMk id="8" creationId="{962B9108-0F77-209F-E82D-507508237E15}"/>
          </ac:picMkLst>
        </pc:picChg>
      </pc:sldChg>
      <pc:sldChg chg="addSp delSp modSp add mod">
        <pc:chgData name="Joonyoung Sung" userId="d28beaa99568fc0f" providerId="LiveId" clId="{D445925E-B238-4E5F-98FA-F94B96143768}" dt="2026-01-11T15:38:37.489" v="6832" actId="962"/>
        <pc:sldMkLst>
          <pc:docMk/>
          <pc:sldMk cId="4285999048" sldId="348"/>
        </pc:sldMkLst>
        <pc:picChg chg="add mod">
          <ac:chgData name="Joonyoung Sung" userId="d28beaa99568fc0f" providerId="LiveId" clId="{D445925E-B238-4E5F-98FA-F94B96143768}" dt="2026-01-11T15:38:37.489" v="6832" actId="962"/>
          <ac:picMkLst>
            <pc:docMk/>
            <pc:sldMk cId="4285999048" sldId="348"/>
            <ac:picMk id="4" creationId="{4E783731-EB7E-1FA2-A7B8-869A0A411A74}"/>
          </ac:picMkLst>
        </pc:picChg>
      </pc:sldChg>
      <pc:sldChg chg="addSp delSp modSp add mod">
        <pc:chgData name="Joonyoung Sung" userId="d28beaa99568fc0f" providerId="LiveId" clId="{D445925E-B238-4E5F-98FA-F94B96143768}" dt="2026-01-11T15:38:51.244" v="6838" actId="1076"/>
        <pc:sldMkLst>
          <pc:docMk/>
          <pc:sldMk cId="783750773" sldId="349"/>
        </pc:sldMkLst>
        <pc:picChg chg="add mod">
          <ac:chgData name="Joonyoung Sung" userId="d28beaa99568fc0f" providerId="LiveId" clId="{D445925E-B238-4E5F-98FA-F94B96143768}" dt="2026-01-11T15:38:51.244" v="6838" actId="1076"/>
          <ac:picMkLst>
            <pc:docMk/>
            <pc:sldMk cId="783750773" sldId="349"/>
            <ac:picMk id="6" creationId="{44DC1C68-10DE-1198-F96C-32F6BBADA41A}"/>
          </ac:picMkLst>
        </pc:picChg>
      </pc:sldChg>
      <pc:sldChg chg="addSp delSp modSp add mod">
        <pc:chgData name="Joonyoung Sung" userId="d28beaa99568fc0f" providerId="LiveId" clId="{D445925E-B238-4E5F-98FA-F94B96143768}" dt="2026-01-11T15:39:26.052" v="6853" actId="1076"/>
        <pc:sldMkLst>
          <pc:docMk/>
          <pc:sldMk cId="277511086" sldId="350"/>
        </pc:sldMkLst>
        <pc:picChg chg="add mod">
          <ac:chgData name="Joonyoung Sung" userId="d28beaa99568fc0f" providerId="LiveId" clId="{D445925E-B238-4E5F-98FA-F94B96143768}" dt="2026-01-11T15:39:26.052" v="6853" actId="1076"/>
          <ac:picMkLst>
            <pc:docMk/>
            <pc:sldMk cId="277511086" sldId="350"/>
            <ac:picMk id="10" creationId="{7BA7CD07-556C-6A23-8B36-7190EB35539D}"/>
          </ac:picMkLst>
        </pc:picChg>
      </pc:sldChg>
      <pc:sldChg chg="addSp delSp modSp add mod">
        <pc:chgData name="Joonyoung Sung" userId="d28beaa99568fc0f" providerId="LiveId" clId="{D445925E-B238-4E5F-98FA-F94B96143768}" dt="2026-01-11T15:39:45.665" v="6860" actId="1076"/>
        <pc:sldMkLst>
          <pc:docMk/>
          <pc:sldMk cId="3487715107" sldId="351"/>
        </pc:sldMkLst>
        <pc:picChg chg="add mod">
          <ac:chgData name="Joonyoung Sung" userId="d28beaa99568fc0f" providerId="LiveId" clId="{D445925E-B238-4E5F-98FA-F94B96143768}" dt="2026-01-11T15:39:45.665" v="6860" actId="1076"/>
          <ac:picMkLst>
            <pc:docMk/>
            <pc:sldMk cId="3487715107" sldId="351"/>
            <ac:picMk id="4" creationId="{20F14870-D24A-FD26-FE07-7EB54F37DBF0}"/>
          </ac:picMkLst>
        </pc:picChg>
      </pc:sldChg>
      <pc:sldChg chg="addSp delSp modSp add mod">
        <pc:chgData name="Joonyoung Sung" userId="d28beaa99568fc0f" providerId="LiveId" clId="{D445925E-B238-4E5F-98FA-F94B96143768}" dt="2026-01-11T15:40:05.931" v="6867" actId="1076"/>
        <pc:sldMkLst>
          <pc:docMk/>
          <pc:sldMk cId="3787845885" sldId="352"/>
        </pc:sldMkLst>
        <pc:picChg chg="add mod">
          <ac:chgData name="Joonyoung Sung" userId="d28beaa99568fc0f" providerId="LiveId" clId="{D445925E-B238-4E5F-98FA-F94B96143768}" dt="2026-01-11T15:40:05.931" v="6867" actId="1076"/>
          <ac:picMkLst>
            <pc:docMk/>
            <pc:sldMk cId="3787845885" sldId="352"/>
            <ac:picMk id="6" creationId="{AF0247FE-8526-FCE7-0A5A-7D8A1456CC9B}"/>
          </ac:picMkLst>
        </pc:picChg>
      </pc:sldChg>
      <pc:sldChg chg="addSp delSp modSp add mod">
        <pc:chgData name="Joonyoung Sung" userId="d28beaa99568fc0f" providerId="LiveId" clId="{D445925E-B238-4E5F-98FA-F94B96143768}" dt="2026-01-11T15:41:21.576" v="6876" actId="1076"/>
        <pc:sldMkLst>
          <pc:docMk/>
          <pc:sldMk cId="1850597625" sldId="353"/>
        </pc:sldMkLst>
        <pc:picChg chg="add mod">
          <ac:chgData name="Joonyoung Sung" userId="d28beaa99568fc0f" providerId="LiveId" clId="{D445925E-B238-4E5F-98FA-F94B96143768}" dt="2026-01-11T15:41:05.894" v="6874" actId="1076"/>
          <ac:picMkLst>
            <pc:docMk/>
            <pc:sldMk cId="1850597625" sldId="353"/>
            <ac:picMk id="4" creationId="{34463A98-875E-4FDE-1A5C-CE1BFCCC0439}"/>
          </ac:picMkLst>
        </pc:picChg>
        <pc:picChg chg="add mod">
          <ac:chgData name="Joonyoung Sung" userId="d28beaa99568fc0f" providerId="LiveId" clId="{D445925E-B238-4E5F-98FA-F94B96143768}" dt="2026-01-11T15:41:21.576" v="6876" actId="1076"/>
          <ac:picMkLst>
            <pc:docMk/>
            <pc:sldMk cId="1850597625" sldId="353"/>
            <ac:picMk id="86018" creationId="{62B5F71D-1069-9A30-8D98-6610E7B6F4D9}"/>
          </ac:picMkLst>
        </pc:picChg>
      </pc:sldChg>
      <pc:sldChg chg="addSp delSp modSp add mod">
        <pc:chgData name="Joonyoung Sung" userId="d28beaa99568fc0f" providerId="LiveId" clId="{D445925E-B238-4E5F-98FA-F94B96143768}" dt="2026-01-11T15:42:24.625" v="6889" actId="1076"/>
        <pc:sldMkLst>
          <pc:docMk/>
          <pc:sldMk cId="3318933796" sldId="354"/>
        </pc:sldMkLst>
        <pc:picChg chg="add mod">
          <ac:chgData name="Joonyoung Sung" userId="d28beaa99568fc0f" providerId="LiveId" clId="{D445925E-B238-4E5F-98FA-F94B96143768}" dt="2026-01-11T15:42:23.124" v="6888" actId="1076"/>
          <ac:picMkLst>
            <pc:docMk/>
            <pc:sldMk cId="3318933796" sldId="354"/>
            <ac:picMk id="4" creationId="{95638873-2966-3CBF-1878-3C4E0F3AEA87}"/>
          </ac:picMkLst>
        </pc:picChg>
        <pc:picChg chg="add mod modCrop">
          <ac:chgData name="Joonyoung Sung" userId="d28beaa99568fc0f" providerId="LiveId" clId="{D445925E-B238-4E5F-98FA-F94B96143768}" dt="2026-01-11T15:42:24.625" v="6889" actId="1076"/>
          <ac:picMkLst>
            <pc:docMk/>
            <pc:sldMk cId="3318933796" sldId="354"/>
            <ac:picMk id="7" creationId="{094D03AB-D3DD-61DA-EE9C-459415ACA4D7}"/>
          </ac:picMkLst>
        </pc:picChg>
      </pc:sldChg>
      <pc:sldChg chg="addSp delSp modSp add mod">
        <pc:chgData name="Joonyoung Sung" userId="d28beaa99568fc0f" providerId="LiveId" clId="{D445925E-B238-4E5F-98FA-F94B96143768}" dt="2026-01-11T15:44:05.722" v="6918" actId="20577"/>
        <pc:sldMkLst>
          <pc:docMk/>
          <pc:sldMk cId="1704458818" sldId="355"/>
        </pc:sldMkLst>
        <pc:spChg chg="mod">
          <ac:chgData name="Joonyoung Sung" userId="d28beaa99568fc0f" providerId="LiveId" clId="{D445925E-B238-4E5F-98FA-F94B96143768}" dt="2026-01-11T15:44:05.722" v="6918" actId="20577"/>
          <ac:spMkLst>
            <pc:docMk/>
            <pc:sldMk cId="1704458818" sldId="355"/>
            <ac:spMk id="2" creationId="{F31B5E55-0AE9-4F8A-3D44-E89603F4700B}"/>
          </ac:spMkLst>
        </pc:spChg>
        <pc:picChg chg="add mod">
          <ac:chgData name="Joonyoung Sung" userId="d28beaa99568fc0f" providerId="LiveId" clId="{D445925E-B238-4E5F-98FA-F94B96143768}" dt="2026-01-11T15:43:58.909" v="6893"/>
          <ac:picMkLst>
            <pc:docMk/>
            <pc:sldMk cId="1704458818" sldId="355"/>
            <ac:picMk id="3" creationId="{1FB649F5-C57A-F995-9782-5C14AD815572}"/>
          </ac:picMkLst>
        </pc:picChg>
        <pc:picChg chg="add mod">
          <ac:chgData name="Joonyoung Sung" userId="d28beaa99568fc0f" providerId="LiveId" clId="{D445925E-B238-4E5F-98FA-F94B96143768}" dt="2026-01-11T15:43:58.909" v="6893"/>
          <ac:picMkLst>
            <pc:docMk/>
            <pc:sldMk cId="1704458818" sldId="355"/>
            <ac:picMk id="6" creationId="{64836F59-61E0-68A7-06B6-BFBEB32519F9}"/>
          </ac:picMkLst>
        </pc:picChg>
        <pc:picChg chg="add mod">
          <ac:chgData name="Joonyoung Sung" userId="d28beaa99568fc0f" providerId="LiveId" clId="{D445925E-B238-4E5F-98FA-F94B96143768}" dt="2026-01-11T15:43:58.909" v="6893"/>
          <ac:picMkLst>
            <pc:docMk/>
            <pc:sldMk cId="1704458818" sldId="355"/>
            <ac:picMk id="7" creationId="{963FBA5A-5ADA-06E4-91B5-C2F6D9DEAA67}"/>
          </ac:picMkLst>
        </pc:picChg>
        <pc:picChg chg="add mod">
          <ac:chgData name="Joonyoung Sung" userId="d28beaa99568fc0f" providerId="LiveId" clId="{D445925E-B238-4E5F-98FA-F94B96143768}" dt="2026-01-11T15:43:58.909" v="6893"/>
          <ac:picMkLst>
            <pc:docMk/>
            <pc:sldMk cId="1704458818" sldId="355"/>
            <ac:picMk id="8" creationId="{B4A1D69F-F950-6862-1C06-322E5D08CEC7}"/>
          </ac:picMkLst>
        </pc:picChg>
      </pc:sldChg>
      <pc:sldChg chg="addSp delSp modSp add mod ord delAnim modAnim">
        <pc:chgData name="Joonyoung Sung" userId="d28beaa99568fc0f" providerId="LiveId" clId="{D445925E-B238-4E5F-98FA-F94B96143768}" dt="2026-01-11T16:09:57.561" v="7071" actId="2711"/>
        <pc:sldMkLst>
          <pc:docMk/>
          <pc:sldMk cId="494652216" sldId="357"/>
        </pc:sldMkLst>
        <pc:spChg chg="mod">
          <ac:chgData name="Joonyoung Sung" userId="d28beaa99568fc0f" providerId="LiveId" clId="{D445925E-B238-4E5F-98FA-F94B96143768}" dt="2026-01-11T16:03:08.884" v="6968" actId="20577"/>
          <ac:spMkLst>
            <pc:docMk/>
            <pc:sldMk cId="494652216" sldId="357"/>
            <ac:spMk id="2" creationId="{FA7A893C-5BF5-B571-5CD6-26D55EB53E36}"/>
          </ac:spMkLst>
        </pc:spChg>
        <pc:spChg chg="add mod">
          <ac:chgData name="Joonyoung Sung" userId="d28beaa99568fc0f" providerId="LiveId" clId="{D445925E-B238-4E5F-98FA-F94B96143768}" dt="2026-01-11T16:09:57.561" v="7071" actId="2711"/>
          <ac:spMkLst>
            <pc:docMk/>
            <pc:sldMk cId="494652216" sldId="357"/>
            <ac:spMk id="7" creationId="{D1659A55-41F0-BC14-7130-B43D6BEEF334}"/>
          </ac:spMkLst>
        </pc:spChg>
        <pc:picChg chg="add mod">
          <ac:chgData name="Joonyoung Sung" userId="d28beaa99568fc0f" providerId="LiveId" clId="{D445925E-B238-4E5F-98FA-F94B96143768}" dt="2026-01-11T16:08:33.498" v="6975"/>
          <ac:picMkLst>
            <pc:docMk/>
            <pc:sldMk cId="494652216" sldId="357"/>
            <ac:picMk id="8" creationId="{0DD0DB9D-2A8A-5EC4-EB07-57280F57ABBA}"/>
          </ac:picMkLst>
        </pc:picChg>
      </pc:sldChg>
      <pc:sldChg chg="addSp delSp modSp add mod">
        <pc:chgData name="Joonyoung Sung" userId="d28beaa99568fc0f" providerId="LiveId" clId="{D445925E-B238-4E5F-98FA-F94B96143768}" dt="2026-01-17T14:34:44.624" v="7357" actId="962"/>
        <pc:sldMkLst>
          <pc:docMk/>
          <pc:sldMk cId="1493018574" sldId="358"/>
        </pc:sldMkLst>
        <pc:picChg chg="add mod">
          <ac:chgData name="Joonyoung Sung" userId="d28beaa99568fc0f" providerId="LiveId" clId="{D445925E-B238-4E5F-98FA-F94B96143768}" dt="2026-01-17T14:34:44.624" v="7357" actId="962"/>
          <ac:picMkLst>
            <pc:docMk/>
            <pc:sldMk cId="1493018574" sldId="358"/>
            <ac:picMk id="4" creationId="{BB41BD8A-1F63-EF9B-64BE-D06F39EF3E82}"/>
          </ac:picMkLst>
        </pc:picChg>
        <pc:picChg chg="del">
          <ac:chgData name="Joonyoung Sung" userId="d28beaa99568fc0f" providerId="LiveId" clId="{D445925E-B238-4E5F-98FA-F94B96143768}" dt="2026-01-17T14:34:35.710" v="7354" actId="478"/>
          <ac:picMkLst>
            <pc:docMk/>
            <pc:sldMk cId="1493018574" sldId="358"/>
            <ac:picMk id="8" creationId="{235DC5AE-0484-1FF0-4A57-F5D686736D38}"/>
          </ac:picMkLst>
        </pc:picChg>
        <pc:picChg chg="del">
          <ac:chgData name="Joonyoung Sung" userId="d28beaa99568fc0f" providerId="LiveId" clId="{D445925E-B238-4E5F-98FA-F94B96143768}" dt="2026-01-17T14:34:35.341" v="7353" actId="478"/>
          <ac:picMkLst>
            <pc:docMk/>
            <pc:sldMk cId="1493018574" sldId="358"/>
            <ac:picMk id="10" creationId="{E4351FA9-A416-F30D-F8A6-7F8903F0024C}"/>
          </ac:picMkLst>
        </pc:picChg>
      </pc:sldChg>
      <pc:sldChg chg="add del">
        <pc:chgData name="Joonyoung Sung" userId="d28beaa99568fc0f" providerId="LiveId" clId="{D445925E-B238-4E5F-98FA-F94B96143768}" dt="2026-01-17T14:34:17.658" v="7349"/>
        <pc:sldMkLst>
          <pc:docMk/>
          <pc:sldMk cId="3605137990" sldId="358"/>
        </pc:sldMkLst>
      </pc:sldChg>
      <pc:sldChg chg="add">
        <pc:chgData name="Joonyoung Sung" userId="d28beaa99568fc0f" providerId="LiveId" clId="{D445925E-B238-4E5F-98FA-F94B96143768}" dt="2026-01-17T14:35:51.760" v="7473"/>
        <pc:sldMkLst>
          <pc:docMk/>
          <pc:sldMk cId="2381458803" sldId="359"/>
        </pc:sldMkLst>
      </pc:sldChg>
      <pc:sldChg chg="addSp delSp modSp add mod">
        <pc:chgData name="Joonyoung Sung" userId="d28beaa99568fc0f" providerId="LiveId" clId="{D445925E-B238-4E5F-98FA-F94B96143768}" dt="2026-01-17T14:39:45.273" v="7518" actId="478"/>
        <pc:sldMkLst>
          <pc:docMk/>
          <pc:sldMk cId="2216483769" sldId="360"/>
        </pc:sldMkLst>
        <pc:picChg chg="del">
          <ac:chgData name="Joonyoung Sung" userId="d28beaa99568fc0f" providerId="LiveId" clId="{D445925E-B238-4E5F-98FA-F94B96143768}" dt="2026-01-17T14:38:10.465" v="7486" actId="478"/>
          <ac:picMkLst>
            <pc:docMk/>
            <pc:sldMk cId="2216483769" sldId="360"/>
            <ac:picMk id="5" creationId="{960FF775-349D-4837-D39D-6BD235FD6600}"/>
          </ac:picMkLst>
        </pc:picChg>
        <pc:picChg chg="add mod">
          <ac:chgData name="Joonyoung Sung" userId="d28beaa99568fc0f" providerId="LiveId" clId="{D445925E-B238-4E5F-98FA-F94B96143768}" dt="2026-01-17T14:38:24.915" v="7491" actId="1076"/>
          <ac:picMkLst>
            <pc:docMk/>
            <pc:sldMk cId="2216483769" sldId="360"/>
            <ac:picMk id="6" creationId="{7EBEAA63-7F06-C2AF-83DB-75325D3E8D7F}"/>
          </ac:picMkLst>
        </pc:picChg>
        <pc:picChg chg="del mod">
          <ac:chgData name="Joonyoung Sung" userId="d28beaa99568fc0f" providerId="LiveId" clId="{D445925E-B238-4E5F-98FA-F94B96143768}" dt="2026-01-17T14:38:10.103" v="7485" actId="478"/>
          <ac:picMkLst>
            <pc:docMk/>
            <pc:sldMk cId="2216483769" sldId="360"/>
            <ac:picMk id="7" creationId="{25F33732-E394-1391-0201-A6227A6D2B2E}"/>
          </ac:picMkLst>
        </pc:picChg>
        <pc:cxnChg chg="del">
          <ac:chgData name="Joonyoung Sung" userId="d28beaa99568fc0f" providerId="LiveId" clId="{D445925E-B238-4E5F-98FA-F94B96143768}" dt="2026-01-17T14:39:45.273" v="7518" actId="478"/>
          <ac:cxnSpMkLst>
            <pc:docMk/>
            <pc:sldMk cId="2216483769" sldId="360"/>
            <ac:cxnSpMk id="8" creationId="{73AB7F16-8C3F-DC16-A068-B0B2F52616B4}"/>
          </ac:cxnSpMkLst>
        </pc:cxnChg>
        <pc:cxnChg chg="del">
          <ac:chgData name="Joonyoung Sung" userId="d28beaa99568fc0f" providerId="LiveId" clId="{D445925E-B238-4E5F-98FA-F94B96143768}" dt="2026-01-17T14:39:28.288" v="7507" actId="478"/>
          <ac:cxnSpMkLst>
            <pc:docMk/>
            <pc:sldMk cId="2216483769" sldId="360"/>
            <ac:cxnSpMk id="9" creationId="{4E5401F7-CDF7-42AF-AC46-572ED7C6B9E9}"/>
          </ac:cxnSpMkLst>
        </pc:cxnChg>
      </pc:sldChg>
      <pc:sldChg chg="addSp delSp modSp add mod">
        <pc:chgData name="Joonyoung Sung" userId="d28beaa99568fc0f" providerId="LiveId" clId="{D445925E-B238-4E5F-98FA-F94B96143768}" dt="2026-01-17T14:39:35.957" v="7513" actId="478"/>
        <pc:sldMkLst>
          <pc:docMk/>
          <pc:sldMk cId="190642845" sldId="361"/>
        </pc:sldMkLst>
        <pc:picChg chg="add mod">
          <ac:chgData name="Joonyoung Sung" userId="d28beaa99568fc0f" providerId="LiveId" clId="{D445925E-B238-4E5F-98FA-F94B96143768}" dt="2026-01-17T14:39:35.094" v="7512" actId="1076"/>
          <ac:picMkLst>
            <pc:docMk/>
            <pc:sldMk cId="190642845" sldId="361"/>
            <ac:picMk id="5" creationId="{640547A0-636E-4A63-ECD3-7ED0FEB8BF35}"/>
          </ac:picMkLst>
        </pc:picChg>
        <pc:picChg chg="del">
          <ac:chgData name="Joonyoung Sung" userId="d28beaa99568fc0f" providerId="LiveId" clId="{D445925E-B238-4E5F-98FA-F94B96143768}" dt="2026-01-17T14:38:31.535" v="7493" actId="478"/>
          <ac:picMkLst>
            <pc:docMk/>
            <pc:sldMk cId="190642845" sldId="361"/>
            <ac:picMk id="6" creationId="{03CB8CAD-965D-EE4B-2C93-DCB40BDCCE51}"/>
          </ac:picMkLst>
        </pc:picChg>
        <pc:picChg chg="add del mod">
          <ac:chgData name="Joonyoung Sung" userId="d28beaa99568fc0f" providerId="LiveId" clId="{D445925E-B238-4E5F-98FA-F94B96143768}" dt="2026-01-17T14:39:32.065" v="7509" actId="478"/>
          <ac:picMkLst>
            <pc:docMk/>
            <pc:sldMk cId="190642845" sldId="361"/>
            <ac:picMk id="10" creationId="{FFC29BC2-77AD-F035-9809-E3CE15E00949}"/>
          </ac:picMkLst>
        </pc:picChg>
        <pc:cxnChg chg="del">
          <ac:chgData name="Joonyoung Sung" userId="d28beaa99568fc0f" providerId="LiveId" clId="{D445925E-B238-4E5F-98FA-F94B96143768}" dt="2026-01-17T14:39:35.957" v="7513" actId="478"/>
          <ac:cxnSpMkLst>
            <pc:docMk/>
            <pc:sldMk cId="190642845" sldId="361"/>
            <ac:cxnSpMk id="9" creationId="{8217101F-2070-9D0E-72FC-782CF2D4C92E}"/>
          </ac:cxnSpMkLst>
        </pc:cxnChg>
      </pc:sldChg>
      <pc:sldChg chg="addSp delSp add del mod">
        <pc:chgData name="Joonyoung Sung" userId="d28beaa99568fc0f" providerId="LiveId" clId="{D445925E-B238-4E5F-98FA-F94B96143768}" dt="2026-01-17T14:39:21.873" v="7506" actId="47"/>
        <pc:sldMkLst>
          <pc:docMk/>
          <pc:sldMk cId="3618358259" sldId="362"/>
        </pc:sldMkLst>
        <pc:picChg chg="add del">
          <ac:chgData name="Joonyoung Sung" userId="d28beaa99568fc0f" providerId="LiveId" clId="{D445925E-B238-4E5F-98FA-F94B96143768}" dt="2026-01-17T14:39:20.163" v="7505" actId="478"/>
          <ac:picMkLst>
            <pc:docMk/>
            <pc:sldMk cId="3618358259" sldId="362"/>
            <ac:picMk id="6" creationId="{E121FD76-D5E2-7A19-686E-9DCD849E2110}"/>
          </ac:picMkLst>
        </pc:picChg>
      </pc:sldChg>
      <pc:sldChg chg="delSp modSp add mod">
        <pc:chgData name="Joonyoung Sung" userId="d28beaa99568fc0f" providerId="LiveId" clId="{D445925E-B238-4E5F-98FA-F94B96143768}" dt="2026-01-17T14:39:43.384" v="7517" actId="478"/>
        <pc:sldMkLst>
          <pc:docMk/>
          <pc:sldMk cId="4080242398" sldId="362"/>
        </pc:sldMkLst>
        <pc:picChg chg="del mod">
          <ac:chgData name="Joonyoung Sung" userId="d28beaa99568fc0f" providerId="LiveId" clId="{D445925E-B238-4E5F-98FA-F94B96143768}" dt="2026-01-17T14:39:43.384" v="7517" actId="478"/>
          <ac:picMkLst>
            <pc:docMk/>
            <pc:sldMk cId="4080242398" sldId="362"/>
            <ac:picMk id="5" creationId="{1F885978-4BC3-6B81-681C-C77613550260}"/>
          </ac:picMkLst>
        </pc:picChg>
        <pc:cxnChg chg="del">
          <ac:chgData name="Joonyoung Sung" userId="d28beaa99568fc0f" providerId="LiveId" clId="{D445925E-B238-4E5F-98FA-F94B96143768}" dt="2026-01-17T14:39:42.238" v="7516" actId="478"/>
          <ac:cxnSpMkLst>
            <pc:docMk/>
            <pc:sldMk cId="4080242398" sldId="362"/>
            <ac:cxnSpMk id="8" creationId="{B24E3C32-6584-3077-599E-2FE6E6242594}"/>
          </ac:cxnSpMkLst>
        </pc:cxnChg>
        <pc:cxnChg chg="del">
          <ac:chgData name="Joonyoung Sung" userId="d28beaa99568fc0f" providerId="LiveId" clId="{D445925E-B238-4E5F-98FA-F94B96143768}" dt="2026-01-17T14:39:37.623" v="7514" actId="478"/>
          <ac:cxnSpMkLst>
            <pc:docMk/>
            <pc:sldMk cId="4080242398" sldId="362"/>
            <ac:cxnSpMk id="9" creationId="{E3F765F4-0590-8671-359A-EB9C580F1593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1T12:41:30.4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2364 2223 24575,'-100'63'0,"-2"-5"0,-2-4 0,-3-5 0,-2-5 0,-220 59 0,183-71 0,-1-6 0,-2-6 0,0-7 0,-178-7 0,254-8 0,-100-15 0,153 14 0,1-1 0,-1-1 0,1-1 0,1 0 0,-1-1 0,1-1 0,0-1 0,1-1 0,0 0 0,-19-15 0,25 14 0,1 0 0,0-1 0,1 0 0,0-1 0,1 0 0,0 0 0,1-1 0,0 0 0,1 0 0,1 0 0,0-1 0,-5-29 0,1-13 0,3-1 0,0-59 0,5 105 0,1-109 0,5 0 0,5 0 0,6 1 0,33-127 0,4 48 0,121-297 0,-141 415 0,82-143 0,-98 196 0,2 1 0,0 1 0,2 1 0,1 0 0,0 2 0,2 1 0,1 0 0,36-23 0,-21 22 0,1 2 0,2 1 0,0 2 0,0 2 0,2 2 0,0 2 0,62-8 0,-41 11 0,0 4 0,1 2 0,0 3 0,103 13 0,-106-1 0,-1 2 0,1 3 0,-2 3 0,-1 2 0,-1 3 0,-1 3 0,-1 2 0,90 63 0,-81-44 0,-2 3 0,-2 2 0,-3 3 0,-2 3 0,-3 3 0,63 92 0,-95-120 0,-1 1 0,-2 1 0,-2 1 0,-1 1 0,-2 0 0,-2 1 0,-1 1 0,-2 0 0,5 51 0,-12-55 0,-1 1 0,-2 0 0,-2-1 0,-1 1 0,-2-1 0,-2 0 0,-1 0 0,-2-1 0,-1 0 0,-25 54 0,4-29 0,-2-1 0,-3-2 0,-76 92 0,-155 143 0,239-262 0,6-8-117,-134 129-1131,124-127-5578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1T12:41:31.0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520 0 24575,'-6'1'0,"1"-1"0,0 1 0,0 1 0,0-1 0,0 0 0,0 1 0,0 0 0,0 1 0,1-1 0,-1 1 0,1 0 0,-1 0 0,1 0 0,0 0 0,0 1 0,-4 5 0,-8 9 0,0 1 0,-15 27 0,22-33 0,-62 106 0,5 3 0,5 2 0,-63 186 0,114-283 0,4-13 0,0 0 0,2 0 0,0 0 0,0 1 0,1 0 0,-1 25 0,4-38 0,0 1 0,0-1 0,0 0 0,1 0 0,-1 0 0,1 0 0,0 0 0,-1 0 0,1 0 0,0 0 0,0 0 0,0-1 0,1 1 0,-1 0 0,0-1 0,1 1 0,-1 0 0,1-1 0,-1 0 0,1 1 0,0-1 0,-1 0 0,1 0 0,3 2 0,2-1 0,0 1 0,0-1 0,0-1 0,1 1 0,-1-1 0,8 0 0,35 0 0,-1-1 0,66-10 0,-69 5 0,1151-117-693,-975 100-557,-47 2-4998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1T12:41:31.7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5169 24575,'1'-5'0,"-1"1"0,1 0 0,0-1 0,0 1 0,1 0 0,-1 0 0,1 0 0,0 0 0,0 0 0,0 1 0,0-1 0,1 1 0,0-1 0,4-4 0,0 0 0,41-52 0,87-81 0,55-33 0,113-79-499,118-81-1497,107-59 779,123-58-1654,1124-652-882,89 147 3158,-1189 661 595,-56 38-257,-81 42-770,-84 45 771,-90 45 401,103-13 1149,-341 106 1547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1T12:41:32.4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49 24575,'33'-8'0,"-1"1"0,1 2 0,55-2 0,-39 3 0,354-13 0,-391 17 0,0 0 0,0 1 0,0 0 0,0 1 0,-1 0 0,16 6 0,-23-7 0,-1 1 0,0-1 0,1 1 0,-1 0 0,0 0 0,0 0 0,0 1 0,-1-1 0,1 1 0,-1-1 0,1 1 0,-1 0 0,0 0 0,0 0 0,0 0 0,0 0 0,-1 1 0,1-1 0,-1 0 0,0 1 0,0-1 0,0 1 0,0 0 0,0 6 0,0 13 0,-1 1 0,-2-1 0,0 0 0,-1 0 0,-1 0 0,-13 40 0,-59 135 0,-92 156 0,-21 52 0,153-317 0,4 0 0,-33 155 0,59-212-341,1 1 0,1 0-1,2 50 1,4-54-6485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1T12:41:33.0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1 219 24575,'-1'13'0,"2"0"0,-1 0 0,2 0 0,0 0 0,0 0 0,1 0 0,1-1 0,0 0 0,1 1 0,6 12 0,-6-18 0,0 1 0,1-1 0,0 0 0,0-1 0,0 0 0,1 1 0,0-2 0,0 1 0,0-1 0,1 0 0,0-1 0,0 0 0,0 0 0,0-1 0,15 5 0,21 2 0,0-2 0,0-1 0,0-2 0,0-3 0,1-1 0,0-2 0,-1-2 0,0-3 0,53-12 0,-82 15 0,0-1 0,0 0 0,-1-1 0,0-1 0,0 0 0,21-14 0,-29 16 0,0-1 0,-1 1 0,0-1 0,0 0 0,0-1 0,0 1 0,-1-1 0,0 0 0,0 0 0,-1 0 0,0-1 0,0 1 0,0-1 0,-1 0 0,0 0 0,1-8 0,2-6 0,-2 0 0,0 0 0,-2-1 0,0 1 0,-5-37 0,4 53 0,-1-1 0,1 0 0,-2 0 0,1 1 0,-1-1 0,1 1 0,-1-1 0,-1 1 0,1 0 0,-1 0 0,0 0 0,0 0 0,-1 0 0,1 0 0,-1 1 0,0 0 0,-1 0 0,1 0 0,0 0 0,-1 1 0,0 0 0,0 0 0,0 0 0,0 0 0,-8-2 0,-16-3 0,-1 1 0,1 1 0,-1 2 0,0 1 0,0 1 0,-55 4 0,70 0 0,0 0 0,0 0 0,1 2 0,-1 0 0,1 0 0,0 1 0,1 1 0,-1 0 0,1 1 0,0 1 0,0 0 0,1 0 0,0 2 0,1-1 0,-17 19 0,14-10 0,-1 1 0,2 1 0,1 0 0,1 1 0,0 0 0,1 1 0,2 0 0,0 1 0,2 0 0,0 0 0,1 0 0,2 0 0,0 1 0,1 30 0,1-41 0,0 177 0,2-162 0,1-1 0,2 0 0,1 0 0,15 48 0,-1-35-1365,0-14-5461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0736A-986F-4899-B7E1-BC650BA3956B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AC12D-A55A-4F6C-8A7A-9F1D163269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73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044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BA244-252C-A028-103A-4C7A9CED1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4DAC9ED-7EFB-2B62-F547-885DE7DEA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811519-971D-7592-B559-7CF89AD53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539B2E-0EAD-031B-4D0D-C81C7DA9A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7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E4FDC-3263-9552-1EEB-3A891939A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47A88F-FE27-8B66-8E2E-65570E53A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8C60F14-5A32-4D50-22A1-7124FD769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9D031C2-DB1A-21BE-CB70-8B93B7E2A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785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1EB4B-4A2C-4763-901E-29FACF235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8351918-B5E0-A9BE-78F5-F2F7CB6D5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559C42-8149-2854-923C-63DBBE072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2977B4-F927-C91E-0E1F-41AAAEB0C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327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147F-DC19-6B96-8973-8BE497E2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309417-4A83-ED85-C5CF-A2AC0069E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3252ADC-9275-6330-71EB-4D90746C5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7AB36A-AB19-5B4F-94F1-8D6CB2D91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487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95D8C-020A-E68F-CCC3-4F1374392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94E8ADE-8CB3-AB82-A11A-69B59073E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28DC781-8701-4D28-EB7A-EB4515F8E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AF69C0-D046-6597-60A8-558668F15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4440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1DAAF-0690-1B55-7CD2-1FEF42B7B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8296B0-B03E-59F4-BECA-B4A4644F8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8697A1B-20EB-A225-0DA8-B1043330A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DCCBC8-933C-91B9-AA1A-2C3621BB6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691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18755-C3AE-3D17-9316-3F7862ED8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34CDD5-D750-AC17-403B-10784FE37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6B620B-5409-A185-9CCA-BE8C399E0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5532E7-EAC0-E9DB-78EC-42F9BA03C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6293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6042-2A1A-36E9-CDC8-27779B3E1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00AF9CE-1DCB-C587-7E29-48BE3A9BF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FB1E5C-3E6B-3808-8FD4-4A0832A37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642BB2-236C-DBB2-ABB6-A4CA4596B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698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B7DAA-8771-855E-5622-CB5F7BD3F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90F1D6-38C2-84AC-9D0C-73FE49BB8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3531E9-F5EE-219D-5033-A1608FC61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A4A02D-866A-0BFE-D751-F418465CA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122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6B412-E877-7659-09BB-1427A9E85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DFDA6F-63D2-63F0-DC9B-123D59AD2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F3E049-3642-77C6-0F83-6C2D1AE29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5CE6C9-63B9-91E9-1F63-44BB15D6C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73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AD6C9-1405-7801-1F77-1AC4A0AD8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7669C90-2FA9-742D-D0D4-AA540C9FB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C82CAA-39C7-8648-73ED-ABCC33E75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07E8BC-30B7-CE9B-D679-10541290B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1704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883E8-BAD7-7CB2-BB43-2D66D3E1F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B0014F9-3130-AF6A-C0C9-A83AE2F8B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67C0C1-5E87-67E3-5F5E-9FA7FCA4A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BEA4E9-D085-46C8-1F5E-23FC401B0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177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ED25A-93F8-0CF3-036D-BB4E0C57F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7877A1-8B8B-A5DA-7860-529120DF23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5B713E-C922-938D-45F2-A5F810B4F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899DD2-CC46-179D-366F-C1D2A4935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414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366E-FE0F-35A5-C724-BD2FB7047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F8CDCB-B920-C4AA-6401-02EE06816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441BA8-536C-DD58-9F3B-A1CE2E37B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B63F99C-2143-0F8B-46A8-E14DE8FA2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689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E977B-EDEC-06D6-6236-2A646C43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2860BF-A8B8-E10F-E19F-9B8825579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8433F2-5FD6-9140-49D4-1B7747FBE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CE3E2-CE23-D0D1-15B5-99C35E889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041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BC16E-E21E-F460-6943-8B7AD5267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542DE0-9B81-6CA7-1102-C3DBB64CB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2FD5CC-82E5-9881-D83C-E343BDEB2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4292BD-92A1-CF8E-22E5-1D2367B92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424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0BD4F-E9F5-91AD-DF73-FB17C38C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B5DD34D-08EC-C8E7-3228-AB417B79C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C5F7A77-A232-653B-865E-D63BC4541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A92877B-B89C-45AD-98F6-ACD9A241E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168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53C50-846B-FB63-A983-519F775E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3AC4EC-7902-7C1F-F9E6-638D261F1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73FD2BD-C43F-2D09-2384-02E9FE3B6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1B93A7-0BDB-93C4-415F-A803A78FE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137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CBAD3-AA3D-1ED2-2AB6-EA299CC2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B15DEE-5DA2-61CE-3145-105E3CF67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6A05904-D89B-E7D7-BC52-E9B7975AB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77B527-BCAB-8045-1466-2E0BCA73F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552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F57EF-B0D6-C5FC-678A-D5E04B27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B0EC33A-2819-735E-4D42-D672FF50E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1F9D84-2E3B-0B02-2D96-D9FC9A94C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C286B9-4C70-BC8F-A549-38FE19D9A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9039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BDB16-4D88-2728-4C58-F4B45B328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FD060F-D912-EA58-D49B-43B7CE664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BFA0D8B-2DC7-7A27-3B05-0DF9AAE20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2BB19E-6F55-86A1-2B06-CE6C5D871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47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11570-7CDA-2ED8-F510-064A7A32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73B356-CBDA-3004-37DA-D8280A620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2AC8EC2-55DF-B183-66A3-FE8EA6393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D662DE-FA6E-989E-8B8E-6A16FCA00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3772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7776B-2E92-A8B1-9471-BD80F0BF4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38B7442-7C7D-3CE2-8AFF-97B7C0380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F59DBD-9D1A-A0CA-A285-67682ED4A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3B7DEF-1845-361D-2335-84219FE97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502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78D8-6212-7341-3BAF-F410C09C2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1E9C3E2-0C27-0E2C-9F55-BE5B3A081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FBBE0D-D284-5401-8C3E-62EF19F5A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234CCC-F0E3-5493-02E0-E964A98D0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807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7EF2A-3919-ABA9-6E19-388A1A62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E65D6B-700C-55B4-C692-03BACC918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599A45-E3A4-C38C-62AB-A9F9629E7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07B10B-E227-5D80-FBD8-3010BADA8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38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88DBC-261B-CCF7-4D53-D91656632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BA3704E-AE1E-DB0F-65AC-24D303826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08861D3-CC96-851D-8D4B-C35BB3959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51FDAE-C13E-9BDD-2932-3A1FDA4C5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1997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932C4-A25C-F73F-146F-CB7EEDFA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9E836D7-5AE0-556A-3A0B-FB5F2EF12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0C621F-F3A2-CECF-53F6-147B71953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B22600-30C3-2386-12C6-CB619D572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044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7116-3378-915B-3669-5FA619C5C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C29421F-1EB2-5E08-E12F-237541478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88377D6-BF11-AC50-B0E2-9A75F1C60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AD3AA4-CCEC-DE2C-FCA0-23F942B74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354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C4A76-9C5C-33E1-5FB1-FC44A48A6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88E5B4-11B4-AC6B-2375-1A47B2755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CE3ABA-76D4-9B23-91FD-65C8A26EF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8170E2-EE26-8BB0-B108-2E069614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2218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B3AC9-D0C1-153E-CF59-15F4B74F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49E0C3F-EA2A-CDD2-538E-7A5C57E05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67BD7B-39BC-A868-3441-F88DB2ACF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FA19FE-B9C7-F1A6-D83C-087D41683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4236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FCAAD-3C26-3FCE-2DB4-E682F8945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6BFE9E-E29E-B8DA-DFE2-C81BD151A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2AD01A9-0979-A2E3-DC7D-7B6F99644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BA1523-26C7-53CA-4BB4-345186864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6345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6C5F7-0852-A63D-DF10-B9640D14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0F908-BF33-1992-1FAB-EE8321BE3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98A409-151D-3C23-4E16-7C757F040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AE19F5-92E0-FE46-E2CF-5D48BE051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99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9BC60-12EA-8505-F450-F74051511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15C70F-8932-CEA3-9F35-B0206CA67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093C3E5-0655-9C8D-00CC-AB8410A34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FB6FAD-C845-4380-036F-D62148CC2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1079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B4841-05A6-182B-2EB3-6BB47DE39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9AB270-3A05-E33B-DA99-3C2E6D3A1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D04D03-EFE5-2933-9DCB-DC3A6234F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1075B8-4DEF-35B9-E178-92FB435CC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509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5D973-752A-771A-047E-B691EA01F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24481A9-89D3-1BB4-16B6-981A0D445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9F744D-6596-3B2D-45E0-27DEBBCCF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DFF29E-E3C3-AD6F-008C-8D6B531F4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127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48A82-5680-5CBD-D49C-E207940CD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EEC1CC-C529-8464-1A47-97C3BE5B4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17DBEE-07FF-40FD-01D6-1E7F48087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C6A02E-5C4B-FF48-D960-4C87374F7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3243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D4518-B4B0-12D1-1588-C50238C7B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D4567A-88BC-F59E-8A1D-A97C28197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A28940-EB4E-3E8F-7110-C992A8C46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92DBD8-8215-641A-1BA5-624E9FE1B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203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53BFD-E919-FA48-46E5-B0A087104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E22FFE-4543-C6CA-C601-AC114B814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B87F2E-6811-0EA3-6370-C6C349013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E196EB-2437-BCC5-15A6-119397D4A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2407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43E9F-0427-EB34-527B-575A7ACE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407F2C-43DD-18D3-02EE-EEC5EACB0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29267E3-AFE6-B426-7D10-6A72EF7C5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D046BF-51B0-DC12-8128-11CB50665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16184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CF4C-8C6A-B36C-C7AE-08617571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4CEC5C-A636-18CD-21DA-8495177A7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76E98E7-10D9-2FD4-018E-4535CD2FC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05FCC5-6B3E-16A3-3579-836FC0B33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0028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95A10-3665-818B-213F-F8986D964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37065E-3C11-6ACD-D743-06DD00CB5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898D0FA-5E6E-BA4E-41DF-3CA24192D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2150CD-ECCC-3DA6-51C6-316C32BF4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615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E1BD-8817-0F72-5C53-96A5F9991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4827C2-5B35-E982-4CD5-BB0A86654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B8B9D1-6380-68F5-9EE1-19A5F88E7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DEBCF3-3953-7465-2FAB-01C93DFA5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007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9CF8-9FBB-D13E-9C1D-9AD0BD824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1EE42E-609D-6A98-8FCE-697C2A27F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6EBCA28-9625-E85D-0F60-5E7246665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D2F32F-9B26-EFEF-0F95-9AADBECBA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76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D1C6-D0E0-AEB9-4330-08AA5EB65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A1FAFF1-5FD4-FAB5-A8EB-B269013A3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3834546-4B7D-939B-4F1B-1905079B1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14D9C4-DB27-6AB6-132C-5B9E1D6F8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41341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A8AD1-62DF-F944-8C23-85D59266D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42C7DE-7D92-98A0-02A9-7EB1C90D5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C381D6E-E924-4053-B758-AD789770F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93056B-0E99-EE6B-5E18-0F8075F75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37259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E703-DB30-22CF-DF83-3E599FEE4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C0D9FA-9AA1-9036-C2B7-6E8E4BF38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8803AB-B461-ABC6-E3C4-19C8A24BE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1DA008-2955-59E8-27F5-69FB41BC0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16028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A68DE-5C22-EFA7-EDFC-9DD215C01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1B2CCAB-2A32-4540-9961-430534637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8EFA1B-CF86-7926-E3DF-E2769C34E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D378A5-4424-673A-4550-43B787694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3219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8107D-A4A2-08EA-E83A-07416E22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3567D4D-D312-9F33-9A1E-E7891826A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B7FB4B4-8DDE-8A6B-2FF6-52FB9F7DF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78EBE6B-66E1-4C25-4025-B1AD54948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38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D17B-EEE7-10E8-C91E-744E2EDC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610C46C-A642-346F-2CB6-E7E41B84D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E0DE9E-1874-4937-E2AF-1F8C14B57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73657D-BECA-1C17-CB5A-6FF46E586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6216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AE041-7AFF-E31A-C482-4FDAFB74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C2E264-8901-1EA1-CBF3-0E88EFC10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E12094-4BDE-4F11-B8C5-0BD673319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963BD8-7C04-DB86-8C16-B59C61706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295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8E782-FCE6-FF36-164B-79A78EE29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C85975-1586-F162-A828-B57D8A3AD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72F8C7-E3CB-7A7C-BB7C-76940EAD1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A01C5B-712F-1428-246B-B6354346B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44196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6144D-9694-295F-C4DC-9FFDE940D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CEA7BD2-CC4D-D0F9-C555-0CD32F202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949EEDE-918A-BDC1-F70D-F5E1AFDDB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0574FD-B98F-D2FD-3A0F-DDCF5E8EF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9869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3DC04-844F-4465-DD83-D4517A2C0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4E6D19D-2905-09FB-C659-B17750E22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369E11-0F05-0B6A-03A5-251BCFEDD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C42A35-E757-EB18-2B3B-52C4DEACD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3110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14A3D-A07C-9105-053E-C56B1B8DC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9475FE-2224-F93E-3BD3-45B524B70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1CE99D-F070-B680-17A8-9AF23692C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403DDA-4924-385A-AAAD-251C27CBF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72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A8403-000A-B21A-1014-C1BC1F2D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134D1DE-E39D-CDCC-8CBD-7B4935B59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35CD0BE-BC71-FB1E-DB4B-F9C67A3EF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F40A2D-FA35-AE27-311F-BBDDD495C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7810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13F7F-7C4D-F808-1BFB-C30117F2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934FA5-FA22-3D84-5C6A-91D06B892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CB5297-A430-8A8A-B235-3AFD7097F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542269-7700-2735-C962-B35BD1C8E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0306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A3485-98C1-48A7-A2F6-2D9508BBE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78C07C-0606-AB18-C623-20EEB4121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36ED98-31E9-6241-413A-447D29A8F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3A1422-B249-C687-11C6-1CD54C9BF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2444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7B249-E029-77D6-9472-E70700E2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33BEE6-871B-98DD-4788-75DFBBEF2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573FEB-5317-3EE6-F3A9-AFF5C075E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70BDEE-DDD1-87F9-8298-897E62FFF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89478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8C740-CAB0-6BE3-A514-E5F273EEB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A40341-C48E-CD92-C190-D9587298A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C993ED-7E4A-987A-9C32-63778B641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A4E8E33-D959-0A87-0A05-008AB2539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8744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10758-170E-CCE9-9007-D7E981D78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0DFF7B-B168-B27B-D9EA-753484FFE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C34108-BC30-C899-4C3B-E8C275D12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B36866-06BF-0A12-2FB2-1E636C02A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6558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3EFA-FE27-30EE-DD9C-1935F7250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4370BD4-B430-11D3-FD88-D8DDD722D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1A72FE-FC19-7D12-B43F-FC7100D46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74AEBE-03E1-BE64-7636-284E5CBF5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27882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9866-DD9F-C609-0065-C1686B26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9E1D38-B7CA-97DF-C74B-D0CC9A2BA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BAD284B-4F55-F476-7D65-CD9D66759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2D20C6-AA28-DCB7-D6F1-6F398A0D8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4554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3BB2A-7DBB-2C87-96C9-CFD3BF358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60D54CC-0433-0DB5-4988-AFA17D16F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A1D0A4-4B11-5296-36E6-E0C508C2B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0C9C19-E3FB-E846-D62B-C54952692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6435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63AB-611E-BC6E-0D0E-E74E63523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1B58C88-2899-5FD2-A2A9-D47E3D515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8A94D9A-7C94-252E-2188-2D12C0937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A6FEF4-68BB-3A79-D0DB-35A7672F5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060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A4B2-95BC-4F79-2BC1-BF3831E85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414774-DEFE-C72A-3F55-1A530FD01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A769705-0F2D-4CC8-39E1-65B60B239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D0632B-0FF1-C2B4-F737-ED9C2536A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835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14773-E487-348B-B7CD-40131E312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58BA001-C6C6-CE24-B7D9-4065B2AAA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916AB3-5422-B187-E34E-5800DEE9D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6843F1-4B7E-AD36-2098-ADA704242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818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8280-7418-EDE0-12E4-C9107ADD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53B5D94-4B74-2220-021D-9F68C5988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9568C75-F768-6C3E-6FF9-F7B3BDC37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70F810-F0A0-57EE-E87F-78E72D46B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0452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AC4A-00A7-1A25-2C04-521802905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93C893-8051-113C-3B68-0966ED827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9E2FD0A-BB71-DA16-5C80-9E7750EC5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D92131-A183-8382-809D-5BD22910A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4826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16CF2-8320-FDC4-49DC-4CE5EB00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8B58EB-6A9D-D0CA-13EB-BD9430E0C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C22AA2-AC2A-8F6B-C216-608D9A662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BCD440-1C56-15D4-14D0-9A3DD1036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8375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4710A-182E-EC88-236F-7B067BA0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0F02400-F14B-4FCB-DA3E-496AFCB2B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57ED259-46A9-F4F6-299F-AD005674A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9ED2CF5-BCC8-CD81-63B8-99D3112B3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14274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405A1-877E-0188-DA33-FF5E48AA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DDAEAC-A871-5BA3-88BD-A8C0AF495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9A8CA5-AB37-ED26-372C-F3CE69951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838A11-05B4-FBBB-AB4E-036C12ED6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24500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EBF99-47D5-79F7-63AC-2703CA19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CD7A5E0-4FCF-9EF2-0C7E-8FE24677C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B22DFC-3E03-D1D2-2C57-672E5F30F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6F7174-C634-FB56-7016-77B5C4A3C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7923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10D0C-3285-3D88-BBFC-3512792D6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9D558D1-A836-C470-ACE6-EE081CF7E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501CC1-E71D-40BC-119A-4A50A4375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214541-7C56-6BF6-8548-D32FE0F17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2242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B329A-6374-A746-6E6E-F7914BF3B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FA5625-859A-D641-C939-3B8E2ECE1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4281E4-7133-9050-DE2D-1BD3BCC6F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F4950F-3E8F-CB41-2328-FB7EA030E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5764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0B534-5199-2F2F-17E4-376CEE132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9F01D5-2AD8-3835-5348-C1DD5F79B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F312587-87B0-1122-8D87-EF8199E29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FDAD5C-F650-0201-74B5-A0D2C81B4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1457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DE2FF-6505-19D2-4A4E-B5632A08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D561E5-B42D-0D67-A43F-B27BCE2A1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A3C8695-F545-873C-89EE-2052E40EF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64F491-8619-938A-BC3F-E8D401AF0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089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0494F-E061-0606-1ADF-40F06D780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203942-2011-939D-D90D-5BE914927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2142058-8284-E5D1-3386-256E6959F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863CFC-777C-F93C-47F2-58158EF9E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1692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6D21-54C0-A0A9-5DC6-FEEFB92F2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BECA8F9-EEA1-FAA1-3EA3-63A91CCDC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B17B86A-4814-D5D1-E6DB-160F3D6BE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BB62DA-509A-4933-6978-DF698799F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890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212AF-629A-60EF-C012-49660B629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7B0AC39-97DA-3ED2-5F41-C47F77ACE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134778B-D7E2-455D-5BB9-615ECDF94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9979CF-9AD0-E299-2E4D-AD24392FE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4393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A7F5F-2CD7-49B5-6678-4730D6F1E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F95EF8-9A33-BA89-CCEF-2CBD7517D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56084E-B5F8-EF40-866E-CDA4209C1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781E90-07D2-FE09-2B27-5BC6F676A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65063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C148-5F3B-E23A-9A8D-4D7EA10C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10BA70-4DAA-51E3-45DC-E05E4308E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044CBA-84A2-9234-3ABE-73D5630C1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4B7D08-7B77-A3CE-2A6B-BBBFD1A54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502213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9BF24-F73A-04EC-9C28-FF6F5DFC9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B8BDC0-33B5-ADB4-4F51-87E839A2A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2ABAC8D-2D05-8697-758D-9FEB1F316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6E17FF-91BD-F9E3-D46E-0B46188F9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566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558E-9F9D-287F-CE0D-8D6040E22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954194-10B9-44E1-6F44-79A48EBA1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08352E6-2408-C36D-38BF-72C2F46E2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05C88D-E3AF-74BC-CF8C-A87F25287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C12D-A55A-4F6C-8A7A-9F1D1632698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11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41740D-B988-E8A8-14C1-353C55C00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2C70194-9A68-039D-AA00-1EDA528BA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72C6D9-D16C-EF7D-E32F-8AE89AA3B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1373F8-BE99-8169-0D45-B0E489F1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F3943B-A1AC-CB92-8136-F1C5A7D8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691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56F2A4-8D6A-F168-E83F-3BD28BE18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86ADCA0-E19A-BF76-8146-EB3F976BA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ADEC0E-1D4D-1D15-47AD-EF32867D3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8761E0-4E00-A8CB-BB45-46DBC906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BCA40E-216D-57B7-A7ED-BDA2FB15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27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5DD7D5C-D51E-2E61-58A6-03CEE39BB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859E051-957B-8FBD-90EC-1C872A444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D0ECB7-5665-0D98-86C9-D5199EE4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DDB083-C137-8B8C-586C-48A40328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190923-F15F-936C-F9D5-DD2E56E1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142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CCE6DA-A7C5-FD38-18A6-3C252230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9371E6-CE36-59E0-91A5-1B18BC35F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A2F2DF-B9BD-3191-E5B4-1FAFE4EA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7D9707-CC93-5D8F-9405-61460A5E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276538-55DE-8FBE-6B7B-D5B00E1C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43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86DC05-751B-5548-EE9E-39B41A1F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DFEAD7C-1895-44AF-CD03-EFE38B055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D97205-70D6-DA7B-24A6-D3DB2230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D0D5A8-03E9-F710-2DF8-79925FB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D13E00-1C34-9F8F-5EC3-FBDE7869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22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754367-A349-025C-81A9-899B344A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C1D0FBF-6798-3600-874C-8DC38D415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F482BCD-51C9-1165-20C6-4D6FE2610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502AD5-A2A4-3774-0E6A-00DAE390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AE00789-E3CB-7F4B-DBAB-10157E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A32B34D-17FE-8D35-BD9E-B405E3A8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72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D6BCAB-D4BF-2D95-0D42-803B8F3E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BC5C12-8434-83FA-1337-0201FCA44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5F6C54-4A54-F9DD-1F4C-BD44482E5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A5EE2C7-0BAC-8AA1-4819-EEB0C5826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C7BD11D-70D5-6817-E23A-EF3888856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41BEBEF-8493-7BD3-C36C-A0B4E4D7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987C38A-90AC-D6E0-A94C-8DE198FD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EC0BA42-6F3F-4AAC-B2C1-167F66C8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86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2E1135-1158-78F1-1BA4-0349FEAB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51AB7E6-7719-C454-2FA0-1667BA33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1812CA1-39DE-5B13-E29F-2881AD48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C25CB18-021E-1D30-879F-9AC7835E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5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DA63071-9140-74A6-FE31-B8A48D0A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ACB552E-B167-ECFF-1E83-F6539DD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D4CF8A-C95F-9A81-8F92-99B4B735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03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65131B-0FD2-DEF4-0370-1E05FC36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F8686F-3B53-2B40-D4BE-7E839DE4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319ADC-DC42-2FD5-8E60-64A4D9586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986FA00-5320-40FB-F2A0-771BEA506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A822CEE-529C-9395-C12E-9E3CE3AD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0BFD461-0D77-EC15-5825-E469C27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733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CE51AD-B32F-F0B5-1E7F-942612AD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D078175-4965-E00D-C04B-C0FC2F7F6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2555E82-B898-1956-A4E4-8279AB679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870CB6-F600-FE79-6A65-B8C33B0E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2D98964-6E9F-5CC0-F594-1146BF7C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5EA2DD5-42B2-09B5-6AEF-3865CC40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818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5796CEF-9402-7FDE-B91C-CC2DF5FF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42DD24A-4613-9F24-C908-41489E7A7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13E3C3-9CDF-55D2-033D-FDA0D01D2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486BB8-9C5E-40C1-8E05-73B6FD9729C6}" type="datetimeFigureOut">
              <a:rPr lang="ko-KR" altLang="en-US" smtClean="0"/>
              <a:t>2026-01-17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1D6979-E79D-61F8-4E37-DD35ABB48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3CAF2A-A031-12DB-C4EA-E91DA62E2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83DC0-EE60-49C4-A864-130713ACEA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0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bubbler.blue/posts/boj-problems/2025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88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01E0A1-8207-DF70-7D25-E7FCBC638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백준 루비 문제 </a:t>
            </a:r>
            <a:r>
              <a:rPr lang="ko-KR" altLang="en-US" dirty="0" err="1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디벨롭해서</a:t>
            </a:r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연구 대회 </a:t>
            </a:r>
            <a:r>
              <a:rPr lang="ko-KR" altLang="en-US" dirty="0" err="1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쌀먹하기</a:t>
            </a:r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(</a:t>
            </a:r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고차원 </a:t>
            </a:r>
            <a:r>
              <a:rPr lang="en-US" altLang="ko-KR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GKTP</a:t>
            </a:r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의 휴리스틱 해법 제시</a:t>
            </a:r>
            <a:r>
              <a:rPr lang="en-US" altLang="ko-KR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)</a:t>
            </a:r>
            <a:endParaRPr lang="ko-KR" altLang="en-US" dirty="0"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2FE3516-7B1A-6702-E7F7-751DF6196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성준영</a:t>
            </a:r>
          </a:p>
        </p:txBody>
      </p:sp>
      <p:pic>
        <p:nvPicPr>
          <p:cNvPr id="4" name="내용 개체 틀 18" descr="스크린샷, 흑백, 그래픽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98B208-DF87-12B8-DE49-FB965F3FC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96" y="4178296"/>
            <a:ext cx="2679704" cy="2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0CE94-8828-B939-AA3F-F90088B2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ACAB2C-789E-8F86-CC6D-2741A2E4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CBE9C-B6A8-4758-820B-F49098FFFEA1}"/>
              </a:ext>
            </a:extLst>
          </p:cNvPr>
          <p:cNvSpPr txBox="1"/>
          <p:nvPr/>
        </p:nvSpPr>
        <p:spPr>
          <a:xfrm>
            <a:off x="0" y="6581696"/>
            <a:ext cx="10665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Pretendard Thin" panose="02000203000000020004" pitchFamily="50" charset="-127"/>
                <a:ea typeface="Pretendard Thin" panose="02000203000000020004" pitchFamily="50" charset="-127"/>
                <a:cs typeface="Pretendard Thin" panose="02000203000000020004" pitchFamily="50" charset="-127"/>
              </a:rPr>
              <a:t>https://blog.naver.com/PostView.naver?blogId=moimansman&amp;logNo=222108908205&amp;parentCategoryNo=&amp;categoryNo=32&amp;viewDate=&amp;isShowPopularPosts=true&amp;from=search&amp;photoView=7</a:t>
            </a:r>
            <a:endParaRPr lang="ko-KR" altLang="en-US" sz="1000" dirty="0">
              <a:latin typeface="Pretendard Thin" panose="02000203000000020004" pitchFamily="50" charset="-127"/>
              <a:ea typeface="Pretendard Thin" panose="02000203000000020004" pitchFamily="50" charset="-127"/>
              <a:cs typeface="Pretendard Thin" panose="02000203000000020004" pitchFamily="50" charset="-127"/>
            </a:endParaRP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71AAE54-0FB3-92D0-28F8-EC36A207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326" y="1495142"/>
            <a:ext cx="6282310" cy="4351338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일반적인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백트래킹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방식으로 풀면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  <a:p>
            <a:pPr lvl="1"/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시간 복잡도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O(8^(N*N))</a:t>
            </a:r>
          </a:p>
          <a:p>
            <a:pPr lvl="1"/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NP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문제입니다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!</a:t>
            </a:r>
          </a:p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로 푸는 방식은 크게 세 가지입니다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 lvl="1"/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dp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노가다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lvl="1"/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휴리스틱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lvl="2"/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Warnsdorf's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rule</a:t>
            </a:r>
          </a:p>
          <a:p>
            <a:pPr lvl="3"/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Roth’s proposition</a:t>
            </a:r>
          </a:p>
          <a:p>
            <a:pPr lvl="3"/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Squirrel</a:t>
            </a:r>
          </a:p>
          <a:p>
            <a:pPr lvl="3"/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등등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lvl="1"/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뉴런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6" name="Picture 4" descr="Image">
            <a:extLst>
              <a:ext uri="{FF2B5EF4-FFF2-40B4-BE49-F238E27FC236}">
                <a16:creationId xmlns:a16="http://schemas.microsoft.com/office/drawing/2014/main" id="{52FF1FAB-F2C4-69F4-3DE8-2BD30D559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2"/>
          <a:stretch>
            <a:fillRect/>
          </a:stretch>
        </p:blipFill>
        <p:spPr bwMode="auto">
          <a:xfrm>
            <a:off x="502391" y="1450177"/>
            <a:ext cx="4590935" cy="44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8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18158-B424-5763-A02A-D02B6597E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878316-2E36-D51F-66B2-EF2159C7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6D7A083D-BB56-0005-C31A-13CFF6A66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9499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</a:t>
            </a:r>
            <a:r>
              <a:rPr lang="ko-KR" altLang="en-US" sz="36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로 푸는 방식은 크게 두 가지입니다</a:t>
            </a:r>
            <a:r>
              <a:rPr lang="en-US" altLang="ko-KR" sz="36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 lvl="1"/>
            <a:r>
              <a:rPr lang="en-US" altLang="ko-KR" sz="32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dp</a:t>
            </a:r>
            <a:r>
              <a:rPr lang="en-US" altLang="ko-KR"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(</a:t>
            </a:r>
            <a:r>
              <a:rPr lang="ko-KR" altLang="en-US"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노가다</a:t>
            </a:r>
            <a:r>
              <a:rPr lang="en-US" altLang="ko-KR"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lvl="2"/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100%</a:t>
            </a:r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의 풀이법을 보장합니다</a:t>
            </a: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 lvl="2"/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근데 구현이 매우 어렵습니다</a:t>
            </a: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 lvl="1"/>
            <a:r>
              <a:rPr lang="ko-KR" altLang="en-US"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휴리스틱</a:t>
            </a:r>
            <a:endParaRPr lang="en-US" altLang="ko-KR"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lvl="2"/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100%</a:t>
            </a:r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의 풀이법을 보장하지는 않습니다</a:t>
            </a: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 (</a:t>
            </a:r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과연 그럴까 으흐흐</a:t>
            </a: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..)</a:t>
            </a:r>
          </a:p>
          <a:p>
            <a:pPr lvl="2"/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근데 구현이 쉽습니다</a:t>
            </a: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26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B7A69-92E4-175A-B1F7-24D1234FF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EC733D-D56C-127C-4994-CF8A64828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A2227890-BEEB-A2A0-D6A6-89FFE9E51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175" y="1239697"/>
            <a:ext cx="10515600" cy="5408292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시작점과 종점이 같은 조각들을 준비한 뒤 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(closed)</a:t>
            </a:r>
          </a:p>
          <a:p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원하는 상황에 맞춘 조각들을 </a:t>
            </a:r>
            <a:r>
              <a:rPr lang="ko-KR" altLang="en-US" sz="24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테트리스를</a:t>
            </a: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잘 해서</a:t>
            </a:r>
            <a:endParaRPr lang="en-US" altLang="ko-KR"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각 조각들끼리 한 놈을 다른 조각끼리 잘 연결</a:t>
            </a:r>
            <a:endParaRPr lang="en-US" altLang="ko-KR"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와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~! </a:t>
            </a: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나이트 투어 완성 한잔해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~</a:t>
            </a:r>
          </a:p>
          <a:p>
            <a:endParaRPr lang="en-US" altLang="ko-KR"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이를 통해 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</a:t>
            </a: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차원 이상의 고차원에도 적용 가능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!</a:t>
            </a:r>
          </a:p>
          <a:p>
            <a:endParaRPr lang="en-US" altLang="ko-KR"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Bubbler</a:t>
            </a:r>
            <a:r>
              <a:rPr lang="ko-KR" altLang="en-US" sz="24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님께서</a:t>
            </a: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푸신 방식은 약간은 다르지만</a:t>
            </a:r>
            <a:b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비슷한 맥락입니다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hlinkClick r:id="rId3"/>
              </a:rPr>
              <a:t>https://blog.bubbler.blue/posts/boj-problems/2025/</a:t>
            </a:r>
            <a:endParaRPr lang="en-US" altLang="ko-KR"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시중에 알려진 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(256/256) </a:t>
            </a: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풀이법은 이것 뿐입니다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 (</a:t>
            </a:r>
            <a:r>
              <a:rPr lang="ko-KR" altLang="en-US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으흐흐</a:t>
            </a:r>
            <a:r>
              <a:rPr lang="en-US" altLang="ko-KR"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..)</a:t>
            </a:r>
          </a:p>
        </p:txBody>
      </p:sp>
      <p:pic>
        <p:nvPicPr>
          <p:cNvPr id="4" name="그림 3" descr="패턴, 종이접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5D5FD8-4FEE-91AF-E6DB-F31B93C7D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6" y="1054332"/>
            <a:ext cx="4341567" cy="5570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92871-4348-00F3-81E5-3C271B2851FA}"/>
              </a:ext>
            </a:extLst>
          </p:cNvPr>
          <p:cNvSpPr txBox="1"/>
          <p:nvPr/>
        </p:nvSpPr>
        <p:spPr>
          <a:xfrm>
            <a:off x="-1" y="6581696"/>
            <a:ext cx="12721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Pretendard Thin" panose="02000203000000020004" pitchFamily="50" charset="-127"/>
                <a:ea typeface="Pretendard Thin" panose="02000203000000020004" pitchFamily="50" charset="-127"/>
                <a:cs typeface="Pretendard Thin" panose="02000203000000020004" pitchFamily="50" charset="-127"/>
              </a:rPr>
              <a:t> Which Rectangular Chessboards Have a Knight's Tour?, </a:t>
            </a:r>
            <a:r>
              <a:rPr lang="nl-NL" altLang="ko-KR" sz="1000" dirty="0">
                <a:latin typeface="Pretendard Thin" panose="02000203000000020004" pitchFamily="50" charset="-127"/>
                <a:ea typeface="Pretendard Thin" panose="02000203000000020004" pitchFamily="50" charset="-127"/>
                <a:cs typeface="Pretendard Thin" panose="02000203000000020004" pitchFamily="50" charset="-127"/>
              </a:rPr>
              <a:t> Author(s): Allen J. Schwenk </a:t>
            </a:r>
            <a:endParaRPr lang="ko-KR" altLang="en-US" sz="1000" dirty="0">
              <a:latin typeface="Pretendard Thin" panose="02000203000000020004" pitchFamily="50" charset="-127"/>
              <a:ea typeface="Pretendard Thin" panose="02000203000000020004" pitchFamily="50" charset="-127"/>
              <a:cs typeface="Pretendard Thin" panose="020002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5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2F753-7646-431A-352A-B1F5C0A15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C97679-8006-6EFE-16F2-962C4CFF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pic>
        <p:nvPicPr>
          <p:cNvPr id="3" name="_x489895240">
            <a:extLst>
              <a:ext uri="{FF2B5EF4-FFF2-40B4-BE49-F238E27FC236}">
                <a16:creationId xmlns:a16="http://schemas.microsoft.com/office/drawing/2014/main" id="{B535C839-4D3A-CFDE-66E3-EBDDE8A4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42" y="3147128"/>
            <a:ext cx="3718692" cy="36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0">
            <a:extLst>
              <a:ext uri="{FF2B5EF4-FFF2-40B4-BE49-F238E27FC236}">
                <a16:creationId xmlns:a16="http://schemas.microsoft.com/office/drawing/2014/main" id="{2358E9C6-BD59-637A-054A-60B966400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472" y="99648"/>
            <a:ext cx="3593231" cy="35671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내용 개체 틀 8">
            <a:extLst>
              <a:ext uri="{FF2B5EF4-FFF2-40B4-BE49-F238E27FC236}">
                <a16:creationId xmlns:a16="http://schemas.microsoft.com/office/drawing/2014/main" id="{080CC040-2011-044D-4600-5AADBB140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그림 11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46C88C-A95C-EBD5-257F-26EE25EB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5"/>
            <a:ext cx="12192000" cy="6849830"/>
          </a:xfrm>
          <a:prstGeom prst="rect">
            <a:avLst/>
          </a:prstGeom>
        </p:spPr>
      </p:pic>
      <p:pic>
        <p:nvPicPr>
          <p:cNvPr id="8194" name="Picture 2" descr="님들쉼? | 로아 인벤">
            <a:extLst>
              <a:ext uri="{FF2B5EF4-FFF2-40B4-BE49-F238E27FC236}">
                <a16:creationId xmlns:a16="http://schemas.microsoft.com/office/drawing/2014/main" id="{88E65981-E71F-F29F-D1FF-49A2303C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82" y="99648"/>
            <a:ext cx="1791244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10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1CAFE-9090-8A14-15B9-4E9656306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C68805-23D9-0D83-B957-FE524404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9" name="내용 개체 틀 8">
            <a:extLst>
              <a:ext uri="{FF2B5EF4-FFF2-40B4-BE49-F238E27FC236}">
                <a16:creationId xmlns:a16="http://schemas.microsoft.com/office/drawing/2014/main" id="{DE9749C7-A7DC-57E9-B41D-91198795D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D5721A-1FF1-B940-2480-86607A23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5" y="103822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C397141-B526-8AE6-A34A-2F311C3A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95" y="1617960"/>
            <a:ext cx="47815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님들쉼? | 로아 인벤">
            <a:extLst>
              <a:ext uri="{FF2B5EF4-FFF2-40B4-BE49-F238E27FC236}">
                <a16:creationId xmlns:a16="http://schemas.microsoft.com/office/drawing/2014/main" id="{E145F2EE-352E-C79A-6C37-68D5BF0E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60" y="104771"/>
            <a:ext cx="1791244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EA329FF8-C5D1-D464-DF21-5C3C439A6BB7}"/>
              </a:ext>
            </a:extLst>
          </p:cNvPr>
          <p:cNvSpPr/>
          <p:nvPr/>
        </p:nvSpPr>
        <p:spPr>
          <a:xfrm>
            <a:off x="7713618" y="287383"/>
            <a:ext cx="4267200" cy="944087"/>
          </a:xfrm>
          <a:prstGeom prst="wedgeRoundRectCallout">
            <a:avLst>
              <a:gd name="adj1" fmla="val -66955"/>
              <a:gd name="adj2" fmla="val -1406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이게　</a:t>
            </a:r>
            <a:r>
              <a:rPr lang="ko-KR" altLang="en-US" dirty="0" err="1"/>
              <a:t>웨</a:t>
            </a:r>
            <a:r>
              <a:rPr lang="ko-KR" altLang="en-US" dirty="0"/>
              <a:t>　</a:t>
            </a:r>
            <a:r>
              <a:rPr lang="ko-KR" altLang="en-US" dirty="0" err="1"/>
              <a:t>됌</a:t>
            </a:r>
            <a:r>
              <a:rPr lang="ko-KR" altLang="en-US" dirty="0"/>
              <a:t>　；；</a:t>
            </a:r>
          </a:p>
        </p:txBody>
      </p:sp>
    </p:spTree>
    <p:extLst>
      <p:ext uri="{BB962C8B-B14F-4D97-AF65-F5344CB8AC3E}">
        <p14:creationId xmlns:p14="http://schemas.microsoft.com/office/powerpoint/2010/main" val="252555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2D5F9-A7FB-0489-966A-1CB7C2E47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A0C5A9-1970-B769-858B-71CD40CB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F24B6D-AC31-92BA-9489-3F1A8905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9" y="1594045"/>
            <a:ext cx="7649630" cy="1027235"/>
          </a:xfrm>
          <a:prstGeom prst="rect">
            <a:avLst/>
          </a:prstGeom>
        </p:spPr>
      </p:pic>
      <p:pic>
        <p:nvPicPr>
          <p:cNvPr id="9" name="그림 8" descr="스크린샷, 텍스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DE2B2EF-E47C-4BB5-3061-E7F65BB2A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9" y="3429000"/>
            <a:ext cx="11174384" cy="2876951"/>
          </a:xfrm>
          <a:prstGeom prst="rect">
            <a:avLst/>
          </a:prstGeom>
        </p:spPr>
      </p:pic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6A38B545-B690-5B69-FAB9-FA30D6F5C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432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B018E-4781-D95F-E738-C62CFF3D0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A01378-8C30-E291-50C8-6424E153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2"/>
            <a:ext cx="10515600" cy="1325563"/>
          </a:xfrm>
        </p:spPr>
        <p:txBody>
          <a:bodyPr/>
          <a:lstStyle/>
          <a:p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D93730-7471-39CB-81C4-681BE5355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42" y="1856150"/>
            <a:ext cx="772324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51520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6F14-F916-223E-004A-8CE2158E2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9A0894-9185-0137-AA65-A50B1615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4338" name="Picture 2" descr="제로는 배 벅벅 긁고 있다 | 메이플 인벤">
            <a:extLst>
              <a:ext uri="{FF2B5EF4-FFF2-40B4-BE49-F238E27FC236}">
                <a16:creationId xmlns:a16="http://schemas.microsoft.com/office/drawing/2014/main" id="{8BE6C071-4DDB-8E63-CEAB-3579E981A1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06" y="2526378"/>
            <a:ext cx="6407150" cy="40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B41C1EAF-8721-A7B5-ABD0-38A0881C5328}"/>
              </a:ext>
            </a:extLst>
          </p:cNvPr>
          <p:cNvSpPr/>
          <p:nvPr/>
        </p:nvSpPr>
        <p:spPr>
          <a:xfrm>
            <a:off x="868680" y="1139585"/>
            <a:ext cx="4267200" cy="1472640"/>
          </a:xfrm>
          <a:prstGeom prst="wedgeRoundRectCallout">
            <a:avLst>
              <a:gd name="adj1" fmla="val 145493"/>
              <a:gd name="adj2" fmla="val 6119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아 다이아도 찍었고</a:t>
            </a:r>
            <a:endParaRPr lang="en-US" altLang="ko-KR" sz="3000" dirty="0"/>
          </a:p>
          <a:p>
            <a:pPr algn="ctr"/>
            <a:r>
              <a:rPr lang="ko-KR" altLang="en-US" sz="3000" dirty="0"/>
              <a:t>할 게 없네</a:t>
            </a: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260E7B8C-4CD0-2C06-F8CC-28002F9833B9}"/>
              </a:ext>
            </a:extLst>
          </p:cNvPr>
          <p:cNvSpPr txBox="1">
            <a:spLocks/>
          </p:cNvSpPr>
          <p:nvPr/>
        </p:nvSpPr>
        <p:spPr>
          <a:xfrm>
            <a:off x="367937" y="3305003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여름 방학 시작하자마자 </a:t>
            </a:r>
            <a:r>
              <a:rPr lang="ko-KR" altLang="en-US" sz="3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어거지로</a:t>
            </a:r>
            <a:br>
              <a:rPr lang="en-US" altLang="ko-KR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ko-KR" altLang="en-US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다이아 찍고</a:t>
            </a:r>
            <a:r>
              <a:rPr lang="en-US" altLang="ko-KR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꺼드럭댐</a:t>
            </a:r>
            <a:br>
              <a:rPr lang="en-US" altLang="ko-KR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en-US" altLang="ko-KR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우매함의 봉우리 최정상</a:t>
            </a:r>
            <a:r>
              <a:rPr lang="en-US" altLang="ko-KR" sz="3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023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4DE17-52B0-0BC2-6C1F-8F584384F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967D88-7892-AA55-F6AF-7F3452B6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4338" name="Picture 2" descr="제로는 배 벅벅 긁고 있다 | 메이플 인벤">
            <a:extLst>
              <a:ext uri="{FF2B5EF4-FFF2-40B4-BE49-F238E27FC236}">
                <a16:creationId xmlns:a16="http://schemas.microsoft.com/office/drawing/2014/main" id="{D09DD96E-A410-51C1-5DD6-9C369092E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06" y="2526378"/>
            <a:ext cx="6407150" cy="40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21E29784-2EE0-5F66-B210-0F292C6CE2F7}"/>
              </a:ext>
            </a:extLst>
          </p:cNvPr>
          <p:cNvSpPr/>
          <p:nvPr/>
        </p:nvSpPr>
        <p:spPr>
          <a:xfrm>
            <a:off x="376827" y="2023404"/>
            <a:ext cx="4267200" cy="1472640"/>
          </a:xfrm>
          <a:prstGeom prst="wedgeRoundRectCallout">
            <a:avLst>
              <a:gd name="adj1" fmla="val 114677"/>
              <a:gd name="adj2" fmla="val 6592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점수 확인하고 싶으면</a:t>
            </a:r>
            <a:endParaRPr lang="en-US" altLang="ko-KR" sz="3000" dirty="0"/>
          </a:p>
          <a:p>
            <a:pPr algn="ctr"/>
            <a:r>
              <a:rPr lang="ko-KR" altLang="en-US" sz="3000" dirty="0"/>
              <a:t>연구실로 오세요</a:t>
            </a:r>
            <a:endParaRPr lang="en-US" altLang="ko-KR" sz="3000" dirty="0"/>
          </a:p>
          <a:p>
            <a:pPr algn="ctr"/>
            <a:r>
              <a:rPr lang="en-US" altLang="ko-KR" sz="3000" dirty="0"/>
              <a:t>-</a:t>
            </a:r>
            <a:r>
              <a:rPr lang="ko-KR" altLang="en-US" sz="3000" dirty="0"/>
              <a:t>수학과 교수님</a:t>
            </a:r>
            <a:r>
              <a:rPr lang="en-US" altLang="ko-KR" sz="3000" dirty="0"/>
              <a:t>-</a:t>
            </a:r>
            <a:endParaRPr lang="ko-KR" altLang="en-US" sz="3000" dirty="0"/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2A19D00B-6DED-F4D3-815F-A2736A9FCAF2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5362" name="Picture 2" descr="iPhone 13| KT">
            <a:extLst>
              <a:ext uri="{FF2B5EF4-FFF2-40B4-BE49-F238E27FC236}">
                <a16:creationId xmlns:a16="http://schemas.microsoft.com/office/drawing/2014/main" id="{B19CC137-02FD-7754-8F56-83B6B444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5554">
            <a:off x="6906452" y="3474967"/>
            <a:ext cx="1858480" cy="18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9EDD5-A0E8-949D-DE7D-4497744EF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5B1C0-6B62-4167-EB77-AC2F6448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5CCAB5B3-9A98-D27D-8F94-043DD0AB1B8A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4" name="그림 3" descr="만화 영화, 애니메이션, 이마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ABEB64-C4C5-8943-FC94-84C50797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890" y="2568071"/>
            <a:ext cx="4195283" cy="4210594"/>
          </a:xfrm>
          <a:prstGeom prst="rect">
            <a:avLst/>
          </a:prstGeom>
        </p:spPr>
      </p:pic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A840ADC6-32B8-FBAC-4A3A-B48BB10E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0158AC55-8726-EB9E-D6B8-178D2D69F53D}"/>
              </a:ext>
            </a:extLst>
          </p:cNvPr>
          <p:cNvSpPr/>
          <p:nvPr/>
        </p:nvSpPr>
        <p:spPr>
          <a:xfrm>
            <a:off x="376827" y="2023404"/>
            <a:ext cx="4267200" cy="1472640"/>
          </a:xfrm>
          <a:prstGeom prst="wedgeRoundRectCallout">
            <a:avLst>
              <a:gd name="adj1" fmla="val -33078"/>
              <a:gd name="adj2" fmla="val 1244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점수 확인하고 싶어서</a:t>
            </a:r>
            <a:endParaRPr lang="en-US" altLang="ko-KR" sz="3000" dirty="0"/>
          </a:p>
          <a:p>
            <a:pPr algn="ctr"/>
            <a:r>
              <a:rPr lang="ko-KR" altLang="en-US" sz="3000" dirty="0"/>
              <a:t>왔습니다</a:t>
            </a:r>
            <a:r>
              <a:rPr lang="en-US" altLang="ko-KR" sz="3000" dirty="0"/>
              <a:t>…</a:t>
            </a:r>
            <a:endParaRPr lang="ko-KR" altLang="en-US" sz="3000" dirty="0"/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48AF0EC2-4C7C-8CDC-2E0E-711D25902417}"/>
              </a:ext>
            </a:extLst>
          </p:cNvPr>
          <p:cNvSpPr/>
          <p:nvPr/>
        </p:nvSpPr>
        <p:spPr>
          <a:xfrm>
            <a:off x="5282258" y="955164"/>
            <a:ext cx="4267200" cy="1472640"/>
          </a:xfrm>
          <a:prstGeom prst="wedgeRoundRectCallout">
            <a:avLst>
              <a:gd name="adj1" fmla="val 48555"/>
              <a:gd name="adj2" fmla="val 1493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어 그래 </a:t>
            </a:r>
            <a:r>
              <a:rPr lang="ko-KR" altLang="en-US" sz="3000" dirty="0" err="1"/>
              <a:t>왔니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60724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18DE27-1261-A3AC-C5FB-2AA13BCA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너 </a:t>
            </a:r>
            <a:r>
              <a:rPr lang="ko-KR" altLang="en-US" dirty="0" err="1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누군데</a:t>
            </a:r>
            <a:r>
              <a:rPr lang="en-US" altLang="ko-KR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?</a:t>
            </a:r>
            <a:endParaRPr lang="ko-KR" altLang="en-US" dirty="0"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0E08D2-34A6-1A1A-BAA1-661C2AE9A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197" y="1566840"/>
            <a:ext cx="7723243" cy="4351338"/>
          </a:xfrm>
        </p:spPr>
        <p:txBody>
          <a:bodyPr>
            <a:noAutofit/>
          </a:bodyPr>
          <a:lstStyle/>
          <a:p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수학과 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&amp;&amp;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컴퓨터 공학과 복수전공 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학년 </a:t>
            </a:r>
            <a:b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곧 군대 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학년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수석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이었던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프로그래밍 동아리 부회장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이었던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r>
              <a:rPr lang="ko-KR" altLang="en-US" sz="35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물다이아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35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진또배기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다이아 되는 법 알려주세요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ICPC 50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틀 </a:t>
            </a:r>
            <a:r>
              <a:rPr lang="ko-KR" altLang="en-US" sz="35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저예요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저 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(long </a:t>
            </a:r>
            <a:r>
              <a:rPr lang="en-US" altLang="ko-KR" sz="35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long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이슈</a:t>
            </a:r>
            <a:r>
              <a:rPr lang="en-US" altLang="ko-KR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r>
              <a:rPr lang="en-US" altLang="ko-KR" sz="35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Intp</a:t>
            </a:r>
            <a:endParaRPr lang="en-US" altLang="ko-KR" sz="35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35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엔믹스</a:t>
            </a:r>
            <a:r>
              <a:rPr lang="ko-KR" altLang="en-US" sz="35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릴리 최고</a:t>
            </a:r>
            <a:endParaRPr lang="en-US" altLang="ko-KR" sz="35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9" name="그림 8" descr="사람, 의류, 인간의 얼굴, 댄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2052D4-F9FA-1268-5EA9-5C342CCA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4" y="1690688"/>
            <a:ext cx="3252989" cy="3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4F288-D275-A489-6B78-9F9A9552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985E77-E221-DE87-6F05-B7E8EEC8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8C93BF8C-C068-454E-3970-626DBCBF1DFB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CFAF0529-F6BD-5C4F-BDD9-BAC12582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C74FE445-BA3A-BFE5-E362-190B2CFA1E09}"/>
              </a:ext>
            </a:extLst>
          </p:cNvPr>
          <p:cNvSpPr/>
          <p:nvPr/>
        </p:nvSpPr>
        <p:spPr>
          <a:xfrm>
            <a:off x="1201782" y="2360806"/>
            <a:ext cx="4267200" cy="1472640"/>
          </a:xfrm>
          <a:prstGeom prst="wedgeRoundRectCallout">
            <a:avLst>
              <a:gd name="adj1" fmla="val -42670"/>
              <a:gd name="adj2" fmla="val 1161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앗 감사합니다</a:t>
            </a:r>
            <a:r>
              <a:rPr lang="en-US" altLang="ko-KR" sz="3000" dirty="0"/>
              <a:t>..</a:t>
            </a:r>
            <a:endParaRPr lang="ko-KR" altLang="en-US" sz="3000" dirty="0"/>
          </a:p>
        </p:txBody>
      </p:sp>
      <p:pic>
        <p:nvPicPr>
          <p:cNvPr id="14" name="그림 13" descr="만화 영화, 스크린샷, 애니메이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D133BF-4D7F-FF02-EF13-25ED1998C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08066" y="2568071"/>
            <a:ext cx="4317903" cy="4210594"/>
          </a:xfrm>
          <a:prstGeom prst="rect">
            <a:avLst/>
          </a:prstGeom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38EB70B5-4AEA-3338-59E9-D69D724F4B14}"/>
              </a:ext>
            </a:extLst>
          </p:cNvPr>
          <p:cNvSpPr/>
          <p:nvPr/>
        </p:nvSpPr>
        <p:spPr>
          <a:xfrm>
            <a:off x="4974466" y="696514"/>
            <a:ext cx="4267200" cy="1472640"/>
          </a:xfrm>
          <a:prstGeom prst="wedgeRoundRectCallout">
            <a:avLst>
              <a:gd name="adj1" fmla="val 48555"/>
              <a:gd name="adj2" fmla="val 1493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/>
              <a:t>1,2 </a:t>
            </a:r>
            <a:r>
              <a:rPr lang="ko-KR" altLang="en-US" sz="3000" dirty="0"/>
              <a:t>등인데</a:t>
            </a:r>
            <a:r>
              <a:rPr lang="en-US" altLang="ko-KR" sz="3000" dirty="0"/>
              <a:t>?</a:t>
            </a:r>
          </a:p>
          <a:p>
            <a:pPr algn="ctr"/>
            <a:r>
              <a:rPr lang="ko-KR" altLang="en-US" sz="3000" dirty="0"/>
              <a:t>굳이 왜 </a:t>
            </a:r>
            <a:r>
              <a:rPr lang="ko-KR" altLang="en-US" sz="3000" dirty="0" err="1"/>
              <a:t>왔니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493439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79C81-5E0E-B6D2-52B9-D61B03466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D26D7B-D7C7-4210-3FBB-716E127E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7D9BD419-E3E0-BF63-D084-0FF5D7F29A38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B6AB3DBB-EE7E-491B-F9A1-60139EE1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3FA4CC45-240D-5FD6-49C7-51F4DBD28EA0}"/>
              </a:ext>
            </a:extLst>
          </p:cNvPr>
          <p:cNvSpPr/>
          <p:nvPr/>
        </p:nvSpPr>
        <p:spPr>
          <a:xfrm>
            <a:off x="1201782" y="2360806"/>
            <a:ext cx="4267200" cy="1472640"/>
          </a:xfrm>
          <a:prstGeom prst="wedgeRoundRectCallout">
            <a:avLst>
              <a:gd name="adj1" fmla="val -42670"/>
              <a:gd name="adj2" fmla="val 1161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학점 </a:t>
            </a:r>
            <a:r>
              <a:rPr lang="en-US" altLang="ko-KR" sz="3000" dirty="0" err="1"/>
              <a:t>x.xx</a:t>
            </a:r>
            <a:r>
              <a:rPr lang="ko-KR" altLang="en-US" sz="3000" dirty="0"/>
              <a:t>입니다</a:t>
            </a:r>
            <a:r>
              <a:rPr lang="en-US" altLang="ko-KR" sz="3000" dirty="0"/>
              <a:t>..</a:t>
            </a:r>
            <a:endParaRPr lang="ko-KR" altLang="en-US" sz="3000" dirty="0"/>
          </a:p>
        </p:txBody>
      </p:sp>
      <p:pic>
        <p:nvPicPr>
          <p:cNvPr id="4" name="그림 3" descr="애니메이션, 가상의 캐릭터, 만화 영화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0EAEAC-DA19-E900-A802-A0F3FE14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14685" y="2775202"/>
            <a:ext cx="3864812" cy="3827290"/>
          </a:xfrm>
          <a:prstGeom prst="rect">
            <a:avLst/>
          </a:prstGeom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F194C98D-E393-493F-D60B-3CCFFDA67709}"/>
              </a:ext>
            </a:extLst>
          </p:cNvPr>
          <p:cNvSpPr/>
          <p:nvPr/>
        </p:nvSpPr>
        <p:spPr>
          <a:xfrm>
            <a:off x="4974466" y="696514"/>
            <a:ext cx="4267200" cy="1472640"/>
          </a:xfrm>
          <a:prstGeom prst="wedgeRoundRectCallout">
            <a:avLst>
              <a:gd name="adj1" fmla="val 48555"/>
              <a:gd name="adj2" fmla="val 1493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다른</a:t>
            </a:r>
            <a:r>
              <a:rPr lang="en-US" altLang="ko-KR" sz="3000" dirty="0"/>
              <a:t> </a:t>
            </a:r>
            <a:r>
              <a:rPr lang="ko-KR" altLang="en-US" sz="3000" dirty="0"/>
              <a:t>과목들은</a:t>
            </a:r>
            <a:endParaRPr lang="en-US" altLang="ko-KR" sz="3000" dirty="0"/>
          </a:p>
          <a:p>
            <a:pPr algn="ctr"/>
            <a:r>
              <a:rPr lang="ko-KR" altLang="en-US" sz="3000" dirty="0"/>
              <a:t>잘 하고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548007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0EF20-1F45-6C89-26B7-3483B3CB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DF64B5-9465-1A6F-A37C-E14CFC40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F4B6A331-49FA-9ECA-9AC1-D09D3AF82259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5" name="그림 4" descr="개인 보호 장비, 일렉트릭 블루, 안경, 코발트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ECB19B-9482-5467-09B6-E7B682E4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41327" y="2411684"/>
            <a:ext cx="4267199" cy="4293123"/>
          </a:xfrm>
          <a:prstGeom prst="rect">
            <a:avLst/>
          </a:prstGeom>
        </p:spPr>
      </p:pic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13EF13A8-3F43-748B-A69F-703772CD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B22AA1D6-70D0-EDF1-C1FC-B062B75F4C0B}"/>
              </a:ext>
            </a:extLst>
          </p:cNvPr>
          <p:cNvSpPr/>
          <p:nvPr/>
        </p:nvSpPr>
        <p:spPr>
          <a:xfrm>
            <a:off x="1201782" y="2360806"/>
            <a:ext cx="4267200" cy="1472640"/>
          </a:xfrm>
          <a:prstGeom prst="wedgeRoundRectCallout">
            <a:avLst>
              <a:gd name="adj1" fmla="val -42670"/>
              <a:gd name="adj2" fmla="val 1161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/>
              <a:t>C++</a:t>
            </a:r>
            <a:r>
              <a:rPr lang="ko-KR" altLang="en-US" sz="3000" dirty="0"/>
              <a:t>만 씁니다</a:t>
            </a:r>
            <a:r>
              <a:rPr lang="en-US" altLang="ko-KR" sz="3000" dirty="0"/>
              <a:t>..</a:t>
            </a:r>
            <a:endParaRPr lang="ko-KR" altLang="en-US" sz="3000" dirty="0"/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A5C442BE-C027-5522-76C3-018233DDBAF0}"/>
              </a:ext>
            </a:extLst>
          </p:cNvPr>
          <p:cNvSpPr/>
          <p:nvPr/>
        </p:nvSpPr>
        <p:spPr>
          <a:xfrm>
            <a:off x="4974466" y="696514"/>
            <a:ext cx="4267200" cy="1472640"/>
          </a:xfrm>
          <a:prstGeom prst="wedgeRoundRectCallout">
            <a:avLst>
              <a:gd name="adj1" fmla="val 48555"/>
              <a:gd name="adj2" fmla="val 1493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컴퓨터도 배운다며</a:t>
            </a:r>
            <a:r>
              <a:rPr lang="en-US" altLang="ko-KR" sz="3000" dirty="0"/>
              <a:t>?</a:t>
            </a:r>
          </a:p>
          <a:p>
            <a:pPr algn="ctr"/>
            <a:r>
              <a:rPr lang="ko-KR" altLang="en-US" sz="3000" dirty="0"/>
              <a:t>주력 언어가 </a:t>
            </a:r>
            <a:r>
              <a:rPr lang="ko-KR" altLang="en-US" sz="3000" dirty="0" err="1"/>
              <a:t>뭐야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761818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9565-F83F-AC26-5B81-CDE59F0C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2E7C58-E789-EA05-3ABA-78041E2F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B524D2FC-86DE-2084-FE57-7659D9B53A38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33C5FFA0-D4D7-C56A-A5F1-31A6FFE8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예술, 다채로움, 일렉트릭 블루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C10626-AE27-45D5-38FE-C4A607DD9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45572" y="2344485"/>
            <a:ext cx="4392188" cy="4360322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E72AAF25-4FF9-DCB8-2DC2-48BC196ED8C1}"/>
              </a:ext>
            </a:extLst>
          </p:cNvPr>
          <p:cNvSpPr/>
          <p:nvPr/>
        </p:nvSpPr>
        <p:spPr>
          <a:xfrm>
            <a:off x="1201782" y="2360806"/>
            <a:ext cx="4267200" cy="1472640"/>
          </a:xfrm>
          <a:prstGeom prst="wedgeRoundRectCallout">
            <a:avLst>
              <a:gd name="adj1" fmla="val -42670"/>
              <a:gd name="adj2" fmla="val 1161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와 저 이런 연구하고 싶었어요</a:t>
            </a:r>
            <a:r>
              <a:rPr lang="en-US" altLang="ko-KR" sz="3000" dirty="0"/>
              <a:t>!!</a:t>
            </a:r>
            <a:endParaRPr lang="ko-KR" altLang="en-US" sz="3000" dirty="0"/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97E98BE2-0182-2737-9D78-739814D227B4}"/>
              </a:ext>
            </a:extLst>
          </p:cNvPr>
          <p:cNvSpPr/>
          <p:nvPr/>
        </p:nvSpPr>
        <p:spPr>
          <a:xfrm>
            <a:off x="4269070" y="419857"/>
            <a:ext cx="7339456" cy="1472640"/>
          </a:xfrm>
          <a:prstGeom prst="wedgeRoundRectCallout">
            <a:avLst>
              <a:gd name="adj1" fmla="val 15450"/>
              <a:gd name="adj2" fmla="val 10791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그래</a:t>
            </a:r>
            <a:r>
              <a:rPr lang="en-US" altLang="ko-KR" sz="3000" dirty="0"/>
              <a:t>? </a:t>
            </a:r>
            <a:r>
              <a:rPr lang="ko-KR" altLang="en-US" sz="3000" dirty="0"/>
              <a:t>우리 연구실도 </a:t>
            </a:r>
            <a:r>
              <a:rPr lang="en-US" altLang="ko-KR" sz="3000" dirty="0"/>
              <a:t>C++</a:t>
            </a:r>
            <a:r>
              <a:rPr lang="ko-KR" altLang="en-US" sz="3000" dirty="0"/>
              <a:t>만 쓰는데</a:t>
            </a:r>
            <a:endParaRPr lang="en-US" altLang="ko-KR" sz="3000" dirty="0"/>
          </a:p>
          <a:p>
            <a:pPr algn="ctr"/>
            <a:r>
              <a:rPr lang="ko-KR" altLang="en-US" sz="3000" dirty="0"/>
              <a:t>내가 요즘 쓰고 있는 논문 </a:t>
            </a:r>
            <a:r>
              <a:rPr lang="ko-KR" altLang="en-US" sz="3000" dirty="0" err="1"/>
              <a:t>볼래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  <p:pic>
        <p:nvPicPr>
          <p:cNvPr id="19458" name="Picture 2" descr="북토리 &gt; 학위논문">
            <a:extLst>
              <a:ext uri="{FF2B5EF4-FFF2-40B4-BE49-F238E27FC236}">
                <a16:creationId xmlns:a16="http://schemas.microsoft.com/office/drawing/2014/main" id="{A4014152-0622-8E90-2561-4AAFA4E40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93" y="4301755"/>
            <a:ext cx="24288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4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B656-684E-29FC-FBD7-1A50C2BF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D03C05-8199-53AB-BBBB-1C27F3A4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024EBF52-F73C-6331-BA5E-34622664C5FB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29E4E7BF-F6F4-FDBA-917E-874A3D71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30B76E86-7F87-5B25-9A23-5824FDC23532}"/>
              </a:ext>
            </a:extLst>
          </p:cNvPr>
          <p:cNvSpPr/>
          <p:nvPr/>
        </p:nvSpPr>
        <p:spPr>
          <a:xfrm>
            <a:off x="4269070" y="419857"/>
            <a:ext cx="7339456" cy="1472640"/>
          </a:xfrm>
          <a:prstGeom prst="wedgeRoundRectCallout">
            <a:avLst>
              <a:gd name="adj1" fmla="val 15450"/>
              <a:gd name="adj2" fmla="val 10791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근데 혹시 군대는</a:t>
            </a:r>
            <a:r>
              <a:rPr lang="en-US" altLang="ko-KR" sz="3000" dirty="0"/>
              <a:t>…?</a:t>
            </a:r>
            <a:endParaRPr lang="ko-KR" altLang="en-US" sz="3000" dirty="0"/>
          </a:p>
        </p:txBody>
      </p:sp>
      <p:pic>
        <p:nvPicPr>
          <p:cNvPr id="5" name="그림 4" descr="인간의 얼굴, 이마, 사람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0184CC-472D-2C32-40B2-85FD5269A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7867" y="2534696"/>
            <a:ext cx="4010775" cy="39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2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1E046-B1E1-42A2-FFE0-B87563664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5F4FFF-379E-B397-4B60-CB3D584C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9D8DC106-1210-7FB4-3B49-DFCFD5AF167C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EDC4D2F3-BB66-E828-6303-BAF158170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인간의 얼굴, 이마, 사람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D69144-B459-6F73-37DF-18CF14991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7867" y="2534696"/>
            <a:ext cx="4010775" cy="3966754"/>
          </a:xfrm>
          <a:prstGeom prst="rect">
            <a:avLst/>
          </a:prstGeom>
        </p:spPr>
      </p:pic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8E356244-1EBF-E02B-B6AF-0B740C99E93F}"/>
              </a:ext>
            </a:extLst>
          </p:cNvPr>
          <p:cNvSpPr/>
          <p:nvPr/>
        </p:nvSpPr>
        <p:spPr>
          <a:xfrm>
            <a:off x="1201782" y="2360806"/>
            <a:ext cx="4267200" cy="1472640"/>
          </a:xfrm>
          <a:prstGeom prst="wedgeRoundRectCallout">
            <a:avLst>
              <a:gd name="adj1" fmla="val -42670"/>
              <a:gd name="adj2" fmla="val 1161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저 바로 내년에 갑니다</a:t>
            </a:r>
            <a:r>
              <a:rPr lang="en-US" altLang="ko-KR" sz="3000" dirty="0"/>
              <a:t>..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10459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13A85-6CA8-7340-C5DE-7D6130AE9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F1F534-C435-353C-849D-2D7BFF88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828B9755-9129-8F59-37A5-75AABE1E4CF3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386" name="Picture 2" descr="커햄 짤 모음. 그저 커햄.">
            <a:extLst>
              <a:ext uri="{FF2B5EF4-FFF2-40B4-BE49-F238E27FC236}">
                <a16:creationId xmlns:a16="http://schemas.microsoft.com/office/drawing/2014/main" id="{1A91B7AD-DC85-9EC0-89A9-AEDF27D1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182" y="4358325"/>
            <a:ext cx="21763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Post by 인터넷 밈 해명봇 on X: * ㄱ-">
            <a:extLst>
              <a:ext uri="{FF2B5EF4-FFF2-40B4-BE49-F238E27FC236}">
                <a16:creationId xmlns:a16="http://schemas.microsoft.com/office/drawing/2014/main" id="{6DDC4178-07F0-D652-C23E-6AFF5267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2484" y="3265237"/>
            <a:ext cx="3321776" cy="33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822330F6-4ED9-DE05-93E8-C754AD00D62D}"/>
              </a:ext>
            </a:extLst>
          </p:cNvPr>
          <p:cNvSpPr/>
          <p:nvPr/>
        </p:nvSpPr>
        <p:spPr>
          <a:xfrm>
            <a:off x="2293855" y="1097280"/>
            <a:ext cx="7921297" cy="1472640"/>
          </a:xfrm>
          <a:prstGeom prst="wedgeRoundRectCallout">
            <a:avLst>
              <a:gd name="adj1" fmla="val 35789"/>
              <a:gd name="adj2" fmla="val 11086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그래</a:t>
            </a:r>
            <a:r>
              <a:rPr lang="en-US" altLang="ko-KR" sz="3000" dirty="0"/>
              <a:t>.</a:t>
            </a:r>
          </a:p>
          <a:p>
            <a:pPr algn="ctr"/>
            <a:r>
              <a:rPr lang="ko-KR" altLang="en-US" sz="3000" dirty="0"/>
              <a:t>여름방학에 할 거 없을 텐데 대회나 나가라</a:t>
            </a:r>
            <a:r>
              <a:rPr lang="en-US" altLang="ko-KR" sz="3000" dirty="0"/>
              <a:t>.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312251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C812C-AD38-6D1C-4459-2420D7198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9A8B91-9820-8F19-10CB-C720E4A9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7771AD11-4B11-B4CC-D331-06CE70FE5B4E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4" name="그림 3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BF943-CC02-E805-E933-CB2C3380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36" y="1097280"/>
            <a:ext cx="9348728" cy="569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61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C3DA-D3A0-4EB2-0871-2F213A55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C0EBD9-DB91-2CB2-F8B4-1A85DA6E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6" name="내용 개체 틀 10">
            <a:extLst>
              <a:ext uri="{FF2B5EF4-FFF2-40B4-BE49-F238E27FC236}">
                <a16:creationId xmlns:a16="http://schemas.microsoft.com/office/drawing/2014/main" id="{76857674-0938-81A9-E2A9-7936FC1F7514}"/>
              </a:ext>
            </a:extLst>
          </p:cNvPr>
          <p:cNvSpPr txBox="1">
            <a:spLocks/>
          </p:cNvSpPr>
          <p:nvPr/>
        </p:nvSpPr>
        <p:spPr>
          <a:xfrm>
            <a:off x="306977" y="2759724"/>
            <a:ext cx="8610600" cy="38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3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8" name="그림 7" descr="텍스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4ADB79-219D-6452-153B-BD66A621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" y="1097280"/>
            <a:ext cx="1158427" cy="5472568"/>
          </a:xfrm>
          <a:prstGeom prst="rect">
            <a:avLst/>
          </a:prstGeom>
        </p:spPr>
      </p:pic>
      <p:pic>
        <p:nvPicPr>
          <p:cNvPr id="26626" name="Picture 2" descr="근데 이제 뭐함 바리에이션 모음">
            <a:extLst>
              <a:ext uri="{FF2B5EF4-FFF2-40B4-BE49-F238E27FC236}">
                <a16:creationId xmlns:a16="http://schemas.microsoft.com/office/drawing/2014/main" id="{4FE2026A-6405-030B-143D-B1D7E1AAB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453" y="3675340"/>
            <a:ext cx="4723611" cy="29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C49AE02D-9EEA-1C04-56A2-774620F3040D}"/>
              </a:ext>
            </a:extLst>
          </p:cNvPr>
          <p:cNvSpPr/>
          <p:nvPr/>
        </p:nvSpPr>
        <p:spPr>
          <a:xfrm>
            <a:off x="7472105" y="931817"/>
            <a:ext cx="3666306" cy="1655520"/>
          </a:xfrm>
          <a:prstGeom prst="wedgeRoundRectCallout">
            <a:avLst>
              <a:gd name="adj1" fmla="val 2535"/>
              <a:gd name="adj2" fmla="val 12664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여기에서</a:t>
            </a:r>
            <a:endParaRPr lang="en-US" altLang="ko-KR" sz="3000" dirty="0"/>
          </a:p>
          <a:p>
            <a:pPr algn="ctr"/>
            <a:r>
              <a:rPr lang="ko-KR" altLang="en-US" sz="3000" dirty="0"/>
              <a:t>살아남으라고</a:t>
            </a:r>
            <a:r>
              <a:rPr lang="en-US" altLang="ko-KR" sz="3000" dirty="0"/>
              <a:t>..?</a:t>
            </a:r>
            <a:endParaRPr lang="ko-KR" altLang="en-US" sz="3000" dirty="0"/>
          </a:p>
        </p:txBody>
      </p:sp>
      <p:pic>
        <p:nvPicPr>
          <p:cNvPr id="13" name="그림 12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311C56-C8E6-AD5D-0FA6-79AD705B1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199" y="1131411"/>
            <a:ext cx="5649362" cy="54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69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EA306-FE83-1CAD-5291-C6FD2EBC8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E97F12-F186-75ED-B040-9B9A831C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26626" name="Picture 2" descr="근데 이제 뭐함 바리에이션 모음">
            <a:extLst>
              <a:ext uri="{FF2B5EF4-FFF2-40B4-BE49-F238E27FC236}">
                <a16:creationId xmlns:a16="http://schemas.microsoft.com/office/drawing/2014/main" id="{42728C11-FAC1-A75D-28E4-4EE27FA3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57" y="2388928"/>
            <a:ext cx="4723611" cy="29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DA7C6185-D41C-F19E-A174-795DADDE4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8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스팩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수학과라서 컴퓨터 모름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근데 수학과인데 수학 연구를 하라고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..?</a:t>
            </a:r>
            <a:b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</a:b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1.5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학년인데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…?</a:t>
            </a:r>
          </a:p>
          <a:p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파이썬 모름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휴리스틱이라는 것도 모름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아는 건 알고리즘밖에 없음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개발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그게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뭔데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먹는 거야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58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C5DD7-5334-9A31-A8C3-22C15991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055F8E-EC02-FA1C-D2B4-B0B43583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2"/>
            <a:ext cx="10515600" cy="1325563"/>
          </a:xfrm>
        </p:spPr>
        <p:txBody>
          <a:bodyPr/>
          <a:lstStyle/>
          <a:p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4DE8EA-29BA-6DDA-B143-DC16840FC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42" y="1856150"/>
            <a:ext cx="772324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967540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A371A-B177-DC06-5C8D-7B0BF4EC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2C14F7-C142-0DBC-4408-A32E87FE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BD5FBB2A-5C8E-A6C6-F86D-51E80305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29700" name="Picture 4" descr="에반게리온]신지 짤 모음">
            <a:extLst>
              <a:ext uri="{FF2B5EF4-FFF2-40B4-BE49-F238E27FC236}">
                <a16:creationId xmlns:a16="http://schemas.microsoft.com/office/drawing/2014/main" id="{26D1A8AE-B17F-0767-52DC-EB0DDCAF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1383531"/>
            <a:ext cx="56959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6D33E-A122-BDC8-6826-6AECCCA1C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991731-CE91-D3D2-1470-6A1BFFDB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9CD4277B-C86B-3603-9840-EDD93FA6E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31746" name="Picture 2" descr="시간카드 @@3주후 - YouTube">
            <a:extLst>
              <a:ext uri="{FF2B5EF4-FFF2-40B4-BE49-F238E27FC236}">
                <a16:creationId xmlns:a16="http://schemas.microsoft.com/office/drawing/2014/main" id="{B14C2FC0-82A2-E8AE-D531-DBB4A1DB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70" y="1044476"/>
            <a:ext cx="7490059" cy="561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58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9C12-4423-8BE8-108F-80D906BA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C73D30-B622-E64E-0F52-A6BB2E9C5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29FAA929-3F7F-C131-5559-BCDF4F0D2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주제도 </a:t>
            </a:r>
            <a:r>
              <a:rPr lang="ko-KR" altLang="en-US" sz="28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못찾고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0" indent="0">
              <a:buNone/>
            </a:pPr>
            <a:r>
              <a:rPr lang="ko-KR" altLang="en-US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그대로 허송세월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5" name="그림 4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F21A0E-7533-C575-DCA4-0C364FFAF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427" y="1466576"/>
            <a:ext cx="5595146" cy="51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3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400E1-DD01-C69C-62F2-C70EB4EC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4F7D15-0A87-367E-8A78-4ECF9A5D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9C7C07E8-5FF8-CAB9-4606-ED0F93320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32772" name="Picture 4" descr="미하일이 핫하니 쓰는 오류 | 메이플 인벤">
            <a:extLst>
              <a:ext uri="{FF2B5EF4-FFF2-40B4-BE49-F238E27FC236}">
                <a16:creationId xmlns:a16="http://schemas.microsoft.com/office/drawing/2014/main" id="{FB31C304-AE8D-7EF0-8FE3-A7F58278F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6" y="2149928"/>
            <a:ext cx="5960473" cy="42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 descr="스크린샷, 텍스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F566AE-C6A7-623A-300B-0D14A0AE2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29" y="1384662"/>
            <a:ext cx="5346719" cy="52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9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6DC87-D34D-1770-6496-148C613D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B596A8-00BA-859E-EE9C-7E04E995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F814FB69-8BF9-D389-75FB-01304A85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5" name="그림 4" descr="텍스트, 스크린샷, 소프트웨어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E7770C-E5AF-F35E-0314-CD94C1E1E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7354"/>
            <a:ext cx="6053598" cy="5180421"/>
          </a:xfrm>
          <a:prstGeom prst="rect">
            <a:avLst/>
          </a:prstGeom>
        </p:spPr>
      </p:pic>
      <p:pic>
        <p:nvPicPr>
          <p:cNvPr id="34818" name="Picture 2" descr="쨍그랑">
            <a:extLst>
              <a:ext uri="{FF2B5EF4-FFF2-40B4-BE49-F238E27FC236}">
                <a16:creationId xmlns:a16="http://schemas.microsoft.com/office/drawing/2014/main" id="{F87B037A-8510-20AC-2FC2-E1B43D7FE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" y="2461621"/>
            <a:ext cx="5608798" cy="32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20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43F3C-7C6C-69C1-89F1-E22751BE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233A5-940D-EF55-938D-ABCC9E28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4F1770E5-567A-0037-ABFD-5F1631650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6" y="1677579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34818" name="Picture 2" descr="쨍그랑">
            <a:extLst>
              <a:ext uri="{FF2B5EF4-FFF2-40B4-BE49-F238E27FC236}">
                <a16:creationId xmlns:a16="http://schemas.microsoft.com/office/drawing/2014/main" id="{10E5EC7A-62E9-DAAB-980D-69BF09111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" y="2461621"/>
            <a:ext cx="5608798" cy="32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E8C26B-A3AA-1D18-7D06-D8978E9C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471" y="1701421"/>
            <a:ext cx="7662228" cy="40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4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7F29-2BEF-ABD3-DBFA-BD8FE163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E52BC6-2D3A-DB57-EF4A-BB7928B9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2"/>
            <a:ext cx="10515600" cy="1325563"/>
          </a:xfrm>
        </p:spPr>
        <p:txBody>
          <a:bodyPr/>
          <a:lstStyle/>
          <a:p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E0A89C-7F7F-54BA-457C-DE02B4A78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42" y="1856150"/>
            <a:ext cx="772324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200894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B27C7-14C4-A6C1-6319-8AB3E41CE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2CE661-AFF7-5123-0812-69353C46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184AE262-1513-883C-76A4-B681FCF6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631" y="1711558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(256/256)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을 찍는 휴리스틱을 만들자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!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7" name="그림 6" descr="스케치, 그림, 라인 아트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E083C5-0C58-36B6-63B2-9F828F590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77" y="1814633"/>
            <a:ext cx="3887221" cy="4248263"/>
          </a:xfrm>
          <a:prstGeom prst="rect">
            <a:avLst/>
          </a:prstGeom>
        </p:spPr>
      </p:pic>
      <p:pic>
        <p:nvPicPr>
          <p:cNvPr id="8" name="그림 7" descr="스크린샷, 텍스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568863-4ADD-F7C9-DBC9-BC3548FF1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538"/>
          <a:stretch>
            <a:fillRect/>
          </a:stretch>
        </p:blipFill>
        <p:spPr>
          <a:xfrm>
            <a:off x="4697631" y="2749732"/>
            <a:ext cx="7315040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0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7AFE-1658-0087-8FD0-3110925E7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97A28-F3CB-5787-F8DA-B8496CFF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0F627826-691C-9913-FF0A-A6240CD33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 descr="텍스트, 스크린샷, 메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00C3DB-3837-8874-8A9A-FB48500B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762"/>
            <a:ext cx="5332418" cy="5875238"/>
          </a:xfrm>
          <a:prstGeom prst="rect">
            <a:avLst/>
          </a:prstGeom>
        </p:spPr>
      </p:pic>
      <p:pic>
        <p:nvPicPr>
          <p:cNvPr id="11" name="그림 10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707246-5919-BA35-68AC-9DD0254F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83" y="1464277"/>
            <a:ext cx="6989617" cy="49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1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9D52D-8A56-2F99-F627-71C7D055B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2F9A11-4172-EC1F-EAA8-E2454EEA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73D0EF85-F35E-9F29-CC57-94CFD8DD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982" y="1634037"/>
            <a:ext cx="7025641" cy="4351338"/>
          </a:xfrm>
        </p:spPr>
        <p:txBody>
          <a:bodyPr/>
          <a:lstStyle/>
          <a:p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Cpp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를 돌리는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파이썬을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준비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Cpp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는 직접 알고리즘을 돌리고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파이썬은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cpp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파일을 컴파일 하고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./</a:t>
            </a:r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a.out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{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어쩌구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저쩌구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}</a:t>
            </a: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부분에 시작점을 랜덤으로 써서 넘겨줌</a:t>
            </a:r>
          </a:p>
        </p:txBody>
      </p:sp>
      <p:pic>
        <p:nvPicPr>
          <p:cNvPr id="7" name="그림 6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7CD276-DA19-48CA-ED91-1B653586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9" y="988748"/>
            <a:ext cx="4974663" cy="58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06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265A3-D4C6-953E-61F4-BB4C0BCC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637A27-5F57-DFFC-8B7B-7472BD3F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4F243A-E414-5E43-54FF-81FFBF885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42" y="1856150"/>
            <a:ext cx="772324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5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66743F-43DD-A1EF-4C1C-468536E8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" y="1856150"/>
            <a:ext cx="11660227" cy="4534533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71E645D4-99F0-05B5-81A7-E51912678FC3}"/>
              </a:ext>
            </a:extLst>
          </p:cNvPr>
          <p:cNvGrpSpPr/>
          <p:nvPr/>
        </p:nvGrpSpPr>
        <p:grpSpPr>
          <a:xfrm>
            <a:off x="211577" y="1079417"/>
            <a:ext cx="4964760" cy="2781360"/>
            <a:chOff x="211577" y="1079417"/>
            <a:chExt cx="4964760" cy="27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27933957-E067-7181-82A4-CC70E9E56653}"/>
                    </a:ext>
                  </a:extLst>
                </p14:cNvPr>
                <p14:cNvContentPartPr/>
                <p14:nvPr/>
              </p14:nvContentPartPr>
              <p14:xfrm>
                <a:off x="211577" y="2892017"/>
                <a:ext cx="1016640" cy="96876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27933957-E067-7181-82A4-CC70E9E5665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5457" y="2885897"/>
                  <a:ext cx="1028880" cy="9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C9D90AC0-F716-7AC0-7618-0B6AB6F64B72}"/>
                    </a:ext>
                  </a:extLst>
                </p14:cNvPr>
                <p14:cNvContentPartPr/>
                <p14:nvPr/>
              </p14:nvContentPartPr>
              <p14:xfrm>
                <a:off x="1101857" y="2821457"/>
                <a:ext cx="699480" cy="36936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C9D90AC0-F716-7AC0-7618-0B6AB6F64B7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5737" y="2815337"/>
                  <a:ext cx="71172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5DE86093-A4A3-2267-5408-EF97E86EFFE0}"/>
                    </a:ext>
                  </a:extLst>
                </p14:cNvPr>
                <p14:cNvContentPartPr/>
                <p14:nvPr/>
              </p14:nvContentPartPr>
              <p14:xfrm>
                <a:off x="1201577" y="1274537"/>
                <a:ext cx="3310200" cy="186120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5DE86093-A4A3-2267-5408-EF97E86EFFE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5457" y="1268417"/>
                  <a:ext cx="3322440" cy="18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6C00BECB-A148-913D-A395-4C64BBF9050D}"/>
                    </a:ext>
                  </a:extLst>
                </p14:cNvPr>
                <p14:cNvContentPartPr/>
                <p14:nvPr/>
              </p14:nvContentPartPr>
              <p14:xfrm>
                <a:off x="4841897" y="1079417"/>
                <a:ext cx="285120" cy="67752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6C00BECB-A148-913D-A395-4C64BBF905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35777" y="1073297"/>
                  <a:ext cx="297360" cy="68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3D449052-0272-D14D-9C8B-5CCB4B96494E}"/>
                    </a:ext>
                  </a:extLst>
                </p14:cNvPr>
                <p14:cNvContentPartPr/>
                <p14:nvPr/>
              </p14:nvContentPartPr>
              <p14:xfrm>
                <a:off x="4867817" y="1923977"/>
                <a:ext cx="308520" cy="33300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3D449052-0272-D14D-9C8B-5CCB4B9649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1697" y="1917857"/>
                  <a:ext cx="320760" cy="345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52690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A57CD-14C8-AEDC-D57C-485B208DB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559364-BC1A-844C-54D4-B1570027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621B392-864C-FF6C-876E-5DAA2C404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0643" y="1675212"/>
            <a:ext cx="7077891" cy="4351338"/>
          </a:xfrm>
        </p:spPr>
        <p:txBody>
          <a:bodyPr/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./</a:t>
            </a:r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a.out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{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어쩌구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저쩌구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}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에서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시작점을 잘 받아와서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.txt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파일에 성공 여부를 저장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endParaRPr lang="ko-KR" altLang="en-US" dirty="0"/>
          </a:p>
        </p:txBody>
      </p:sp>
      <p:pic>
        <p:nvPicPr>
          <p:cNvPr id="4" name="그림 3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9461EB-44B1-AE84-2219-4B24C44D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2006"/>
            <a:ext cx="7830643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29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F7F8E-903F-94F4-B67C-1DC835E68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7BA53-69BE-23F0-E660-2B8CB543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63F6508-83C0-B9D4-422D-AD9F81923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" name="그림 7" descr="텍스트, 스크린샷, 소프트웨어, 디스플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209E89-DEDF-C641-0722-AE475B91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8" y="962855"/>
            <a:ext cx="4712394" cy="5884259"/>
          </a:xfrm>
          <a:prstGeom prst="rect">
            <a:avLst/>
          </a:prstGeom>
        </p:spPr>
      </p:pic>
      <p:pic>
        <p:nvPicPr>
          <p:cNvPr id="10" name="그림 9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185D3B-879A-AFE3-866D-A3B766204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870" y="962854"/>
            <a:ext cx="4425912" cy="58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78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6171-68A4-AC85-01BA-9A0918D3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474D15-D1B3-D4BC-D26B-B45AFB10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524033C-4780-B8C6-3C90-F9AB9D051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41BD8A-1F63-EF9B-64BE-D06F39EF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98" y="0"/>
            <a:ext cx="9014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18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6A293-E59E-A137-F79C-9B616F4A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A0F2AE-68B1-F084-B7DE-D16201C4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5F26C510-6F01-E884-89C1-10B42CDF7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197" y="1895969"/>
            <a:ext cx="10515600" cy="4351338"/>
          </a:xfrm>
        </p:spPr>
        <p:txBody>
          <a:bodyPr/>
          <a:lstStyle/>
          <a:p>
            <a:r>
              <a:rPr lang="en-US" altLang="ko-KR" dirty="0"/>
              <a:t>.txt</a:t>
            </a:r>
            <a:r>
              <a:rPr lang="ko-KR" altLang="en-US" dirty="0"/>
              <a:t>의 파일들을</a:t>
            </a:r>
            <a:br>
              <a:rPr lang="en-US" altLang="ko-KR" dirty="0"/>
            </a:br>
            <a:r>
              <a:rPr lang="ko-KR" altLang="en-US" dirty="0"/>
              <a:t>또다른 </a:t>
            </a:r>
            <a:r>
              <a:rPr lang="ko-KR" altLang="en-US" dirty="0" err="1"/>
              <a:t>파이썬을</a:t>
            </a:r>
            <a:r>
              <a:rPr lang="ko-KR" altLang="en-US" dirty="0"/>
              <a:t> 통해서</a:t>
            </a:r>
            <a:br>
              <a:rPr lang="en-US" altLang="ko-KR" dirty="0"/>
            </a:br>
            <a:r>
              <a:rPr lang="ko-KR" altLang="en-US" dirty="0"/>
              <a:t>엑셀에 옮기기</a:t>
            </a:r>
            <a:endParaRPr lang="en-US" altLang="ko-KR" dirty="0"/>
          </a:p>
        </p:txBody>
      </p:sp>
      <p:pic>
        <p:nvPicPr>
          <p:cNvPr id="4" name="그림 3" descr="텍스트, 스크린샷, 번호, 디스플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E00A50-E94D-8AE9-429C-A4E3CC22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10" y="1097280"/>
            <a:ext cx="6344087" cy="56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5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07240-C829-550A-4944-DE6F4FFA9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149DC2-A784-524E-9494-1AFDF08D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10FC041B-4180-DE9F-CE7E-6C09D6018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B1CF6-91A5-F96A-39DE-44E996D6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726"/>
            <a:ext cx="8128426" cy="3106809"/>
          </a:xfrm>
          <a:prstGeom prst="rect">
            <a:avLst/>
          </a:prstGeom>
        </p:spPr>
      </p:pic>
      <p:pic>
        <p:nvPicPr>
          <p:cNvPr id="8" name="그림 7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2096E1-F341-731D-3AEC-82B2E93DF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30" y="527844"/>
            <a:ext cx="3447607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73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7B431-637E-2DE0-62CF-FF9493B45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E30772-9C25-7796-83EB-1DA26034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F3A0A7C0-B670-884E-6157-B0C8B3A64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D9E307-544F-F14A-BAAD-9001BF26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15" y="2061589"/>
            <a:ext cx="6944694" cy="4115374"/>
          </a:xfrm>
          <a:prstGeom prst="rect">
            <a:avLst/>
          </a:prstGeom>
        </p:spPr>
      </p:pic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95EE66-72C3-CA06-CE72-56A51ECC1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1" y="1206403"/>
            <a:ext cx="4072007" cy="56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46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B6D08-AE21-8E1F-C119-0D274454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E4761F-960B-EFA2-B762-44A90037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6E0B8930-C481-B332-0423-4E481F727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텍스트, 스크린샷, 소프트웨어, 디스플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211455-C523-3E90-D348-593998AA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4" y="1097280"/>
            <a:ext cx="9917949" cy="55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88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B9554-45F8-3326-1B1A-40E7B9AF4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CCE447-0EC9-5F2C-8714-50DCA1CE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3" name="내용 개체 틀 10">
            <a:extLst>
              <a:ext uri="{FF2B5EF4-FFF2-40B4-BE49-F238E27FC236}">
                <a16:creationId xmlns:a16="http://schemas.microsoft.com/office/drawing/2014/main" id="{11B3C2DC-6CC8-80DA-E844-86D65AF52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631" y="1711558"/>
            <a:ext cx="6503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8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(256/256)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을 찍는 휴리스틱을 만들자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!</a:t>
            </a:r>
            <a:endParaRPr lang="en-US" altLang="ko-KR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7" name="그림 6" descr="스케치, 그림, 라인 아트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8C9C29-B522-EB61-B105-A8D5EEE2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77" y="1814633"/>
            <a:ext cx="3887221" cy="4248263"/>
          </a:xfrm>
          <a:prstGeom prst="rect">
            <a:avLst/>
          </a:prstGeom>
        </p:spPr>
      </p:pic>
      <p:pic>
        <p:nvPicPr>
          <p:cNvPr id="8" name="그림 7" descr="스크린샷, 텍스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58F7A8-CA47-DE18-7933-24A98142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538"/>
          <a:stretch>
            <a:fillRect/>
          </a:stretch>
        </p:blipFill>
        <p:spPr>
          <a:xfrm>
            <a:off x="4697631" y="2749732"/>
            <a:ext cx="7315040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8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06E06-CE3D-EC64-4B5D-9319430B8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E98077-5BE3-2837-7C70-6808D3D1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8F542704-946D-992F-4ECF-1CAF64DA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1" y="2529318"/>
            <a:ext cx="3756509" cy="37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349F737-D638-B19D-FAF8-09EFA0F53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266F497B-F219-047B-B55D-08AE7DA1DEEA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-45566"/>
              <a:gd name="adj2" fmla="val 742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교수님 이 주제 어때요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4DF46B-9BE8-3ABC-86E4-0E56374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50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B52A9-7668-D496-EDE4-38C91BDC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75BEA2-3B91-0990-A258-684CB5BF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6D60EA6F-E842-0BD3-6416-A4DD81D0D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740F0356-3D7F-2C62-5A36-0B55D9E183A6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선행 연구는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46F22E-CE12-87B8-F4F3-8E9F04B0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38914" name="Picture 2" descr="캐릭터고찰-에반게리온] 이카리 신지는 유리멘탈일까?">
            <a:extLst>
              <a:ext uri="{FF2B5EF4-FFF2-40B4-BE49-F238E27FC236}">
                <a16:creationId xmlns:a16="http://schemas.microsoft.com/office/drawing/2014/main" id="{2D9CB7B7-B030-1E8F-71FA-54E471C3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25" y="4288081"/>
            <a:ext cx="2926805" cy="219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B4ED9897-D0EB-C53D-575A-3CE48120EDE8}"/>
              </a:ext>
            </a:extLst>
          </p:cNvPr>
          <p:cNvSpPr/>
          <p:nvPr/>
        </p:nvSpPr>
        <p:spPr>
          <a:xfrm>
            <a:off x="559525" y="2815441"/>
            <a:ext cx="5876109" cy="1108467"/>
          </a:xfrm>
          <a:prstGeom prst="wedgeRoundRectCallout">
            <a:avLst>
              <a:gd name="adj1" fmla="val -25410"/>
              <a:gd name="adj2" fmla="val 1158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그런 거 꼭 해야 해요</a:t>
            </a:r>
            <a:r>
              <a:rPr lang="en-US" altLang="ko-KR" sz="3000" dirty="0"/>
              <a:t>..?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01412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641CD-6EC1-93C8-50B8-8EC78309F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B38F3D-203A-E4A9-A328-F250080A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28881A-089B-AC2D-4C8A-91F7E4857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19" y="1767514"/>
            <a:ext cx="77232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5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" name="그림 15" descr="인간의 얼굴, 사람, 의류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ABDE5-1C00-B01A-E8CA-79915AC9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87" y="1039528"/>
            <a:ext cx="5159529" cy="5807310"/>
          </a:xfrm>
          <a:prstGeom prst="rect">
            <a:avLst/>
          </a:prstGeom>
        </p:spPr>
      </p:pic>
      <p:pic>
        <p:nvPicPr>
          <p:cNvPr id="18" name="그림 17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DE71E9-EE71-912D-612B-5C5A5B86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48" y="1290007"/>
            <a:ext cx="1466969" cy="880182"/>
          </a:xfrm>
          <a:prstGeom prst="rect">
            <a:avLst/>
          </a:prstGeom>
        </p:spPr>
      </p:pic>
      <p:pic>
        <p:nvPicPr>
          <p:cNvPr id="20" name="그림 19" descr="폰트, 스크린샷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D8B3CF-3BB9-B0BB-6DB7-14D7DB9E0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966" y="1290007"/>
            <a:ext cx="1267002" cy="962159"/>
          </a:xfrm>
          <a:prstGeom prst="rect">
            <a:avLst/>
          </a:prstGeom>
        </p:spPr>
      </p:pic>
      <p:pic>
        <p:nvPicPr>
          <p:cNvPr id="22" name="그림 21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FBA524-B7AE-7284-0D71-AA3D538C0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231" y="1097280"/>
            <a:ext cx="2038635" cy="981212"/>
          </a:xfrm>
          <a:prstGeom prst="rect">
            <a:avLst/>
          </a:prstGeom>
        </p:spPr>
      </p:pic>
      <p:pic>
        <p:nvPicPr>
          <p:cNvPr id="23" name="그림 22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C8DCD7-2155-CC76-9CCE-9BD2A79CE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913" y="5140566"/>
            <a:ext cx="2038635" cy="981212"/>
          </a:xfrm>
          <a:prstGeom prst="rect">
            <a:avLst/>
          </a:prstGeom>
        </p:spPr>
      </p:pic>
      <p:pic>
        <p:nvPicPr>
          <p:cNvPr id="24" name="그림 23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2F0613-E86E-5C03-D0A0-23F7B998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73" y="5238670"/>
            <a:ext cx="1466969" cy="880182"/>
          </a:xfrm>
          <a:prstGeom prst="rect">
            <a:avLst/>
          </a:prstGeom>
        </p:spPr>
      </p:pic>
      <p:pic>
        <p:nvPicPr>
          <p:cNvPr id="27" name="그림 26" descr="폰트, 스크린샷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AC5089-B34A-B1B9-6192-2793ACAE5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452" y="5238670"/>
            <a:ext cx="1267002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7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A780F-9C9B-DF31-2061-F6A5A986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B30B67-D553-8E00-2C5E-575C8C99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22D22A03-3CFD-9B51-D34F-9B48BAAD7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AD27B2D3-B9E1-66E3-8F47-E9FC266D90E7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딱 봐도 연구 많이 됐을 거 같은데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CD29B6-43D9-45A3-A091-7E403CCA4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B1233E-E27C-6BBB-8A24-0E8836C1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9" y="3429000"/>
            <a:ext cx="3363630" cy="31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4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57CEC-F5C6-7518-64B6-62222C890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70F320-CC65-FBA1-8F04-14D6D232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880C1B2F-41AB-598C-B05B-C335EF65D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373BFDC9-291B-322F-9A39-F7BC3360A715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더 찾아 봐</a:t>
            </a:r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0F2003-ABC5-F549-CA4D-C00962F3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8B996C2-25D4-7EDC-9B0F-6D4E5799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9" y="4131527"/>
            <a:ext cx="2601422" cy="23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70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D585E-BBF7-7DDB-6096-9D70054E1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BA288C-9EAA-E492-36FC-81B4A8FC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0CE40B36-FBBE-00EE-1E7D-999876D9F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D5B53DBE-D7CC-DFA2-414C-E6B3A727814A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수학과라면 엄밀한 증명이 필요해</a:t>
            </a:r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F7E9D1-688B-1EB3-E3F7-783410DA1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D45FFC-A0A2-4A98-3DFA-1EC7743F9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9" y="4131527"/>
            <a:ext cx="2601422" cy="23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5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ABF45-BF40-4166-ECBC-6FD36CB9E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684F08-2525-C4FA-14F6-A33CA877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59959FF1-1DC0-89FD-B7F4-1D3D0000D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90C68DB5-9217-07A3-FD8D-974239BA746B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휴리스틱이 </a:t>
            </a:r>
            <a:r>
              <a:rPr lang="ko-KR" altLang="en-US" sz="3000" dirty="0" err="1"/>
              <a:t>뭔데</a:t>
            </a:r>
            <a:r>
              <a:rPr lang="en-US" altLang="ko-KR" sz="3000" dirty="0"/>
              <a:t>? </a:t>
            </a:r>
            <a:r>
              <a:rPr lang="ko-KR" altLang="en-US" sz="3000" dirty="0"/>
              <a:t>단어를 정확히 써</a:t>
            </a:r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523F88-9DFF-7584-60F6-F4454902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817134-00A0-0F1D-78E5-29EEAF4C0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9" y="4709449"/>
            <a:ext cx="1974405" cy="18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01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F1015-3171-CF4A-6449-61DE0297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07A370-8E01-CB2A-588A-105FF4EE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405DD2B-42AB-76DD-3BAB-2A8BC9E4C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85027599-1F13-B69C-CAB2-436C4250F963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이런 건 수학과가 하는 게 아니야</a:t>
            </a:r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DE27D8-B8FA-A0A6-3BFA-42C24821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B5C9C5-3360-0BFE-212C-779612B2B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8" y="5486399"/>
            <a:ext cx="1131451" cy="104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33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AEAAB-E3D6-FFF0-006E-4A790603A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BA16A1-927A-60E0-5C3E-97994344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58B7AB53-EA22-19AA-CE86-597722DBC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05F18079-9D2E-1E99-7303-E17C540EA66C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일단 자료조사부터 완벽하게 해 와</a:t>
            </a:r>
            <a:r>
              <a:rPr lang="en-US" altLang="ko-KR" sz="3000" dirty="0"/>
              <a:t>.</a:t>
            </a:r>
          </a:p>
          <a:p>
            <a:pPr algn="ctr"/>
            <a:r>
              <a:rPr lang="ko-KR" altLang="en-US" sz="3000" dirty="0"/>
              <a:t>논문 봐 저렇게 </a:t>
            </a:r>
            <a:r>
              <a:rPr lang="ko-KR" altLang="en-US" sz="3000" dirty="0" err="1"/>
              <a:t>많잖아</a:t>
            </a:r>
            <a:r>
              <a:rPr lang="en-US" altLang="ko-KR" sz="3000" dirty="0"/>
              <a:t>.</a:t>
            </a:r>
            <a:endParaRPr lang="ko-KR" altLang="en-US" sz="3000" dirty="0"/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E66759-880C-0AAE-8B37-C25CBFAB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79BF59-0E53-8FFC-04D3-FBFD7F03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8" y="5947954"/>
            <a:ext cx="630686" cy="58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56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7C3B-1F43-916C-2EFB-4CA8F27B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F574EB-6C38-E82D-7325-AFBA4313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65249230-C062-4B72-CD5D-DC54E106D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669" y="1693309"/>
            <a:ext cx="5508988" cy="4351338"/>
          </a:xfrm>
        </p:spPr>
        <p:txBody>
          <a:bodyPr/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실제로 연구는 이미 많았고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당연함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읽어야 할 것도 많았고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가장 중요한 건 휴리스틱의 정확도를 못 높이고 있었음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endParaRPr lang="ko-KR" altLang="en-US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3" name="Picture 4" descr="미하일이 핫하니 쓰는 오류 | 메이플 인벤">
            <a:extLst>
              <a:ext uri="{FF2B5EF4-FFF2-40B4-BE49-F238E27FC236}">
                <a16:creationId xmlns:a16="http://schemas.microsoft.com/office/drawing/2014/main" id="{506E0A61-8CFC-11DB-3895-A2DE3761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445"/>
            <a:ext cx="5337591" cy="384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645CB2-7731-395F-F95E-4E51584DD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111" y="2434096"/>
            <a:ext cx="3211422" cy="30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0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1A3D5-00AE-795D-1384-37C48EB3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F4C6B4-B13F-A31C-64FE-611B51EA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D964F831-FBE9-C8E5-5214-10538F2D6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421" y="1253331"/>
            <a:ext cx="5508988" cy="4351338"/>
          </a:xfrm>
        </p:spPr>
        <p:txBody>
          <a:bodyPr/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이미 많아진 연구의 풀에서 유일하게 돌파점은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고차원에서도 가능하고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랜덤한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점에서 시작하고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일반화된 움직임이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가능했어야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함</a:t>
            </a:r>
          </a:p>
        </p:txBody>
      </p:sp>
      <p:pic>
        <p:nvPicPr>
          <p:cNvPr id="6" name="그림 5" descr="도표, 라인, 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B3630BE-F353-B612-B354-01196DC83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871" y="3703001"/>
            <a:ext cx="2911362" cy="2879156"/>
          </a:xfrm>
          <a:prstGeom prst="rect">
            <a:avLst/>
          </a:prstGeom>
        </p:spPr>
      </p:pic>
      <p:pic>
        <p:nvPicPr>
          <p:cNvPr id="9" name="그림 8" descr="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0F6F8A-B659-AAC7-6090-D252D4C50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346" y="3739434"/>
            <a:ext cx="2911362" cy="2806290"/>
          </a:xfrm>
          <a:prstGeom prst="rect">
            <a:avLst/>
          </a:prstGeom>
        </p:spPr>
      </p:pic>
      <p:pic>
        <p:nvPicPr>
          <p:cNvPr id="10" name="Picture 4" descr="에반게리온]신지 짤 모음">
            <a:extLst>
              <a:ext uri="{FF2B5EF4-FFF2-40B4-BE49-F238E27FC236}">
                <a16:creationId xmlns:a16="http://schemas.microsoft.com/office/drawing/2014/main" id="{F9E25553-18C9-3C71-1420-EF09FF5B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4" y="1973630"/>
            <a:ext cx="4859655" cy="38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22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76FA3-3514-F9EE-70E9-FB3AC21A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56706B-0101-B772-B583-59F1421A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A2B1C23B-89CA-2A66-5E94-600013F75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" name="그림 10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87B69D-E269-A90F-8A5D-67E60DD39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53" y="1498098"/>
            <a:ext cx="7250637" cy="50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2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44B8D-9F1C-D963-E036-72F762CFD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5F59A-FE26-17CB-3F58-E52F381C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74008AC2-9A90-5CFC-273D-4E37F38C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" name="그림 10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95A302-871F-928F-8F3F-FA27B30E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53" y="1498098"/>
            <a:ext cx="7250637" cy="5006392"/>
          </a:xfrm>
          <a:prstGeom prst="rect">
            <a:avLst/>
          </a:prstGeom>
        </p:spPr>
      </p:pic>
      <p:pic>
        <p:nvPicPr>
          <p:cNvPr id="13" name="그림 12" descr="텍스트, 스크린샷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0CA676-C563-CD0E-92C4-924CD8C54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847" y="1543918"/>
            <a:ext cx="8274305" cy="46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D010C-9F4C-3659-ADDF-BDE3FD6A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7F52F3-43AA-19A5-4153-4E9C8B0B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493FCD-7CEE-CA1B-7955-9C986B5C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19" y="1767514"/>
            <a:ext cx="77232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5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" name="그림 15" descr="인간의 얼굴, 사람, 의류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EC463F-EB70-D980-F133-347C52B1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87" y="1039528"/>
            <a:ext cx="5159529" cy="5807310"/>
          </a:xfrm>
          <a:prstGeom prst="rect">
            <a:avLst/>
          </a:prstGeom>
        </p:spPr>
      </p:pic>
      <p:pic>
        <p:nvPicPr>
          <p:cNvPr id="18" name="그림 17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96FA0A-56DE-5DED-F53E-4F47BAEF7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48" y="1290007"/>
            <a:ext cx="1466969" cy="880182"/>
          </a:xfrm>
          <a:prstGeom prst="rect">
            <a:avLst/>
          </a:prstGeom>
        </p:spPr>
      </p:pic>
      <p:pic>
        <p:nvPicPr>
          <p:cNvPr id="20" name="그림 19" descr="폰트, 스크린샷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146116-482A-3A36-1198-D977844DD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966" y="1290007"/>
            <a:ext cx="1267002" cy="962159"/>
          </a:xfrm>
          <a:prstGeom prst="rect">
            <a:avLst/>
          </a:prstGeom>
        </p:spPr>
      </p:pic>
      <p:pic>
        <p:nvPicPr>
          <p:cNvPr id="22" name="그림 21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77E30C-39AF-2B5A-1D0F-215E54D38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231" y="1097280"/>
            <a:ext cx="2038635" cy="981212"/>
          </a:xfrm>
          <a:prstGeom prst="rect">
            <a:avLst/>
          </a:prstGeom>
        </p:spPr>
      </p:pic>
      <p:pic>
        <p:nvPicPr>
          <p:cNvPr id="23" name="그림 22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EBE9D6-9D06-40AB-D608-9E36589B5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913" y="5140566"/>
            <a:ext cx="2038635" cy="981212"/>
          </a:xfrm>
          <a:prstGeom prst="rect">
            <a:avLst/>
          </a:prstGeom>
        </p:spPr>
      </p:pic>
      <p:pic>
        <p:nvPicPr>
          <p:cNvPr id="24" name="그림 23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F8F012-0F54-244C-4AA3-6495AD80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73" y="5238670"/>
            <a:ext cx="1466969" cy="880182"/>
          </a:xfrm>
          <a:prstGeom prst="rect">
            <a:avLst/>
          </a:prstGeom>
        </p:spPr>
      </p:pic>
      <p:pic>
        <p:nvPicPr>
          <p:cNvPr id="27" name="그림 26" descr="폰트, 스크린샷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4EDC1C-9DCD-111C-E77A-AB34CDD7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452" y="5238670"/>
            <a:ext cx="1267002" cy="962159"/>
          </a:xfrm>
          <a:prstGeom prst="rect">
            <a:avLst/>
          </a:prstGeom>
        </p:spPr>
      </p:pic>
      <p:pic>
        <p:nvPicPr>
          <p:cNvPr id="2050" name="Picture 2" descr="명수짤_빼꼼버전">
            <a:extLst>
              <a:ext uri="{FF2B5EF4-FFF2-40B4-BE49-F238E27FC236}">
                <a16:creationId xmlns:a16="http://schemas.microsoft.com/office/drawing/2014/main" id="{9BA00C0B-16FE-5494-8F0B-E48D01EA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493" y="5503211"/>
            <a:ext cx="3238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88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1F9A0-F585-D14F-212D-75E6D669B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3CF945-181C-FCB1-12D1-9419256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DDAD562C-6FDE-C147-227A-69F76C869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" name="그림 10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C81E5E-F009-C763-C2EF-EBB47258E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53" y="1498098"/>
            <a:ext cx="7250637" cy="5006392"/>
          </a:xfrm>
          <a:prstGeom prst="rect">
            <a:avLst/>
          </a:prstGeom>
        </p:spPr>
      </p:pic>
      <p:pic>
        <p:nvPicPr>
          <p:cNvPr id="13" name="그림 12" descr="텍스트, 스크린샷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8F7389-BFA8-317B-0E3F-E489B846F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847" y="1543918"/>
            <a:ext cx="8274305" cy="4633045"/>
          </a:xfrm>
          <a:prstGeom prst="rect">
            <a:avLst/>
          </a:prstGeom>
        </p:spPr>
      </p:pic>
      <p:pic>
        <p:nvPicPr>
          <p:cNvPr id="15" name="그림 1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CA4862-EF19-C854-7EF0-2567F3106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176" y="1285310"/>
            <a:ext cx="7441645" cy="51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42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E8B18-BCA9-3E8F-20CD-7B606EC6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909CB0-AC15-B65A-B811-AA54B919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750F2D6C-AFD5-D036-0E02-B73C0204F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" name="그림 10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3EA6CF-5043-1A63-5309-14F5FAC0B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53" y="1498098"/>
            <a:ext cx="7250637" cy="5006392"/>
          </a:xfrm>
          <a:prstGeom prst="rect">
            <a:avLst/>
          </a:prstGeom>
        </p:spPr>
      </p:pic>
      <p:pic>
        <p:nvPicPr>
          <p:cNvPr id="13" name="그림 12" descr="텍스트, 스크린샷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1B2621-B938-4DD7-7690-BF4976B5A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847" y="1543918"/>
            <a:ext cx="8274305" cy="4633045"/>
          </a:xfrm>
          <a:prstGeom prst="rect">
            <a:avLst/>
          </a:prstGeom>
        </p:spPr>
      </p:pic>
      <p:pic>
        <p:nvPicPr>
          <p:cNvPr id="15" name="그림 1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6B19DC-7396-4DD4-0D98-539826998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685" y="1378987"/>
            <a:ext cx="6620799" cy="4582164"/>
          </a:xfrm>
          <a:prstGeom prst="rect">
            <a:avLst/>
          </a:prstGeom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F677134F-5F9C-4752-C880-DB935F8E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" y="1019175"/>
            <a:ext cx="11820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스포 주의개인적으로 인상적이었던 레제의 분노가 드러났던 장면">
            <a:extLst>
              <a:ext uri="{FF2B5EF4-FFF2-40B4-BE49-F238E27FC236}">
                <a16:creationId xmlns:a16="http://schemas.microsoft.com/office/drawing/2014/main" id="{7353BD62-2DCF-B54D-B721-B449B91F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69" y="3815400"/>
            <a:ext cx="5331278" cy="29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19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D13C7-E67D-3222-1C69-72A099236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EEA7C9-1847-003D-EA10-3E90EB00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1B9C7C71-FE78-2629-FE9A-E78FECF7E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633" y="2220946"/>
            <a:ext cx="5508988" cy="4351338"/>
          </a:xfrm>
        </p:spPr>
        <p:txBody>
          <a:bodyPr/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교수님 중간보고 당일 새벽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자료를 정리하며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…</a:t>
            </a:r>
            <a:endParaRPr lang="ko-KR" altLang="en-US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3" name="Picture 4" descr="미하일이 핫하니 쓰는 오류 | 메이플 인벤">
            <a:extLst>
              <a:ext uri="{FF2B5EF4-FFF2-40B4-BE49-F238E27FC236}">
                <a16:creationId xmlns:a16="http://schemas.microsoft.com/office/drawing/2014/main" id="{1A59FB41-27BB-AB92-33BC-B3036AFA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6" y="2875054"/>
            <a:ext cx="4807131" cy="34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말풍선: 모서리가 둥근 사각형 3">
            <a:extLst>
              <a:ext uri="{FF2B5EF4-FFF2-40B4-BE49-F238E27FC236}">
                <a16:creationId xmlns:a16="http://schemas.microsoft.com/office/drawing/2014/main" id="{43B256FF-D7BF-0475-E5B5-963A71C28C52}"/>
              </a:ext>
            </a:extLst>
          </p:cNvPr>
          <p:cNvSpPr/>
          <p:nvPr/>
        </p:nvSpPr>
        <p:spPr>
          <a:xfrm>
            <a:off x="114961" y="1364575"/>
            <a:ext cx="5604820" cy="944088"/>
          </a:xfrm>
          <a:prstGeom prst="wedgeRoundRectCallout">
            <a:avLst>
              <a:gd name="adj1" fmla="val -15556"/>
              <a:gd name="adj2" fmla="val 16770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난 실패작이래</a:t>
            </a:r>
            <a:r>
              <a:rPr lang="en-US" altLang="ko-KR" sz="3000" dirty="0"/>
              <a:t>…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130344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26732-0C5F-463E-9170-2051EA9A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A69A40-0590-7096-7629-F8D6771E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59394" name="Picture 2" descr="아무 생각 없는 짤 / 무념무상 / 해탈 / 멍때리는 짤 : 네이버 블로그">
            <a:extLst>
              <a:ext uri="{FF2B5EF4-FFF2-40B4-BE49-F238E27FC236}">
                <a16:creationId xmlns:a16="http://schemas.microsoft.com/office/drawing/2014/main" id="{BEAC88E5-D522-8F63-31CD-BC6D4F5A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86" y="2934850"/>
            <a:ext cx="5715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7EEA86A-A0A3-ADD2-1B2B-B1B297C62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91511D-9A21-4C61-A542-085313202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82" y="1097279"/>
            <a:ext cx="8323701" cy="57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5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E22C-0633-5EA6-3FAE-73B587784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22C216-1703-7093-55CF-52E589CB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2468" name="Picture 4" descr="멍때리는 2시, 아아로 정신번쩍!!! 🧊 하세요. #오늘도얼죽아 🥤ㅋㅋ">
            <a:extLst>
              <a:ext uri="{FF2B5EF4-FFF2-40B4-BE49-F238E27FC236}">
                <a16:creationId xmlns:a16="http://schemas.microsoft.com/office/drawing/2014/main" id="{2EAB8AEF-F67A-991B-6B8A-F428FBA8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1671" y="2435815"/>
            <a:ext cx="3858304" cy="38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내용 개체 틀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8287D-2D6D-F328-2984-C39B0BF6A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8982" y="1097279"/>
            <a:ext cx="8323701" cy="57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39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B901A-F18F-C784-6E74-9ECC42B52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90553F-C764-DFB9-2886-0B0A36B3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3490" name="Picture 2" descr="나의 현재 상태 멍~ #아직 #화요일 #피곤 #멍 #짱구 #좋아 #짱구팬 #일상 #daily">
            <a:extLst>
              <a:ext uri="{FF2B5EF4-FFF2-40B4-BE49-F238E27FC236}">
                <a16:creationId xmlns:a16="http://schemas.microsoft.com/office/drawing/2014/main" id="{BBBE2BBF-C517-218A-C217-84C89DCA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" y="2830286"/>
            <a:ext cx="6848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70E36AC-45D2-5BD5-CC95-1604966A6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" name="내용 개체 틀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294A48-B73D-4897-2B09-E77F02486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82" y="1097279"/>
            <a:ext cx="8323701" cy="5760721"/>
          </a:xfrm>
          <a:prstGeom prst="rect">
            <a:avLst/>
          </a:prstGeom>
        </p:spPr>
      </p:pic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C5F4A780-0FE2-AF2C-E242-9C8A10581A50}"/>
              </a:ext>
            </a:extLst>
          </p:cNvPr>
          <p:cNvSpPr/>
          <p:nvPr/>
        </p:nvSpPr>
        <p:spPr>
          <a:xfrm>
            <a:off x="4164447" y="1491739"/>
            <a:ext cx="5604820" cy="944088"/>
          </a:xfrm>
          <a:prstGeom prst="wedgeRoundRectCallout">
            <a:avLst>
              <a:gd name="adj1" fmla="val -53623"/>
              <a:gd name="adj2" fmla="val 11696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어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27006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D06FF-831E-C865-091E-3601E383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7D8726-5AF5-FE9A-DB5C-76427B0A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4514" name="Picture 2" descr="Sweaty Speedrunner GIF – Sweaty Speedrunner Epic – discover and share GIFs">
            <a:extLst>
              <a:ext uri="{FF2B5EF4-FFF2-40B4-BE49-F238E27FC236}">
                <a16:creationId xmlns:a16="http://schemas.microsoft.com/office/drawing/2014/main" id="{575E108C-1419-86A2-B544-3702F48A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6" y="2200412"/>
            <a:ext cx="6177371" cy="38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356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8C425-9351-8B2C-9894-4937E6C9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865B9F-D9C4-4DC0-6B10-F0C684869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840F7A-7A8C-0CB9-7907-2E2FEC22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54" y="937865"/>
            <a:ext cx="5315692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1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CEA9-7FFA-F536-4310-7E558B0C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456F2F-BC92-BCD5-E982-A6366512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5EE418-64C7-8841-1E33-FCD3EF149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54" y="937865"/>
            <a:ext cx="5315692" cy="4982270"/>
          </a:xfrm>
          <a:prstGeom prst="rect">
            <a:avLst/>
          </a:prstGeom>
        </p:spPr>
      </p:pic>
      <p:pic>
        <p:nvPicPr>
          <p:cNvPr id="8" name="그림 7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CC5B56-2059-7EE5-0900-8263714C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50" y="1018080"/>
            <a:ext cx="6411220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992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DFB9-450B-0469-6341-1F86CD1E2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A9262C-A630-0748-A3B4-6B2FF70B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57A003-969B-A8E9-9569-6DF05364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54" y="937865"/>
            <a:ext cx="5315692" cy="4982270"/>
          </a:xfrm>
          <a:prstGeom prst="rect">
            <a:avLst/>
          </a:prstGeom>
        </p:spPr>
      </p:pic>
      <p:pic>
        <p:nvPicPr>
          <p:cNvPr id="8" name="그림 7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C12750-CEBF-9786-AE3E-420E49590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50" y="1018080"/>
            <a:ext cx="6411220" cy="5953956"/>
          </a:xfrm>
          <a:prstGeom prst="rect">
            <a:avLst/>
          </a:prstGeom>
        </p:spPr>
      </p:pic>
      <p:pic>
        <p:nvPicPr>
          <p:cNvPr id="10" name="그림 9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4E4E70-E390-34D9-098A-8FE71F705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347" y="1097280"/>
            <a:ext cx="5896798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F0E0B-7114-2BE5-807B-7961ECA6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F9975B-3FFC-0694-D688-D45779D5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CBEA83-BA6D-97BD-0DF1-C477A9352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19" y="1767514"/>
            <a:ext cx="77232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5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6" name="그림 15" descr="인간의 얼굴, 사람, 의류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8534F1-0E3B-752B-832F-2AD27AD4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87" y="1039528"/>
            <a:ext cx="5159529" cy="5807310"/>
          </a:xfrm>
          <a:prstGeom prst="rect">
            <a:avLst/>
          </a:prstGeom>
        </p:spPr>
      </p:pic>
      <p:pic>
        <p:nvPicPr>
          <p:cNvPr id="18" name="그림 17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9A33E7-6501-8079-891D-CEF74CDB2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48" y="1290007"/>
            <a:ext cx="1466969" cy="880182"/>
          </a:xfrm>
          <a:prstGeom prst="rect">
            <a:avLst/>
          </a:prstGeom>
        </p:spPr>
      </p:pic>
      <p:pic>
        <p:nvPicPr>
          <p:cNvPr id="20" name="그림 19" descr="폰트, 스크린샷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D6302C-8A4D-55C5-58A3-9943578F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966" y="1290007"/>
            <a:ext cx="1267002" cy="962159"/>
          </a:xfrm>
          <a:prstGeom prst="rect">
            <a:avLst/>
          </a:prstGeom>
        </p:spPr>
      </p:pic>
      <p:pic>
        <p:nvPicPr>
          <p:cNvPr id="22" name="그림 21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AA4EBC-47BC-BB45-EB9A-45B2E1C04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231" y="1097280"/>
            <a:ext cx="2038635" cy="981212"/>
          </a:xfrm>
          <a:prstGeom prst="rect">
            <a:avLst/>
          </a:prstGeom>
        </p:spPr>
      </p:pic>
      <p:pic>
        <p:nvPicPr>
          <p:cNvPr id="23" name="그림 22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D64E5C-53C0-A0FB-259E-6DE5ABC3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913" y="5140566"/>
            <a:ext cx="2038635" cy="981212"/>
          </a:xfrm>
          <a:prstGeom prst="rect">
            <a:avLst/>
          </a:prstGeom>
        </p:spPr>
      </p:pic>
      <p:pic>
        <p:nvPicPr>
          <p:cNvPr id="24" name="그림 23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91F2E7-62CD-B540-8FF5-9AF5D2C24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73" y="5238670"/>
            <a:ext cx="1466969" cy="880182"/>
          </a:xfrm>
          <a:prstGeom prst="rect">
            <a:avLst/>
          </a:prstGeom>
        </p:spPr>
      </p:pic>
      <p:pic>
        <p:nvPicPr>
          <p:cNvPr id="27" name="그림 26" descr="폰트, 스크린샷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CE8172-D413-F2C8-57BC-88F10DB2C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452" y="5238670"/>
            <a:ext cx="1267002" cy="962159"/>
          </a:xfrm>
          <a:prstGeom prst="rect">
            <a:avLst/>
          </a:prstGeom>
        </p:spPr>
      </p:pic>
      <p:pic>
        <p:nvPicPr>
          <p:cNvPr id="2050" name="Picture 2" descr="명수짤_빼꼼버전">
            <a:extLst>
              <a:ext uri="{FF2B5EF4-FFF2-40B4-BE49-F238E27FC236}">
                <a16:creationId xmlns:a16="http://schemas.microsoft.com/office/drawing/2014/main" id="{7AD51A46-3E40-C5F6-F820-AB6494CD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46" y="4977413"/>
            <a:ext cx="4077346" cy="323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텍스트, 스크린샷, 폰트, 시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E6F6BA-9578-6703-FE8F-550F04DDA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2672" y="5140566"/>
            <a:ext cx="2006313" cy="8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449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77CA9-D199-1222-330A-0408144B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5DA0B5-E38E-68B5-11DC-35605094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715D11-D3C6-4440-4EC8-12651845B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54" y="937865"/>
            <a:ext cx="5315692" cy="4982270"/>
          </a:xfrm>
          <a:prstGeom prst="rect">
            <a:avLst/>
          </a:prstGeom>
        </p:spPr>
      </p:pic>
      <p:pic>
        <p:nvPicPr>
          <p:cNvPr id="8" name="그림 7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FD122D-0942-721B-4262-EFF4C781F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50" y="1018080"/>
            <a:ext cx="6411220" cy="5953956"/>
          </a:xfrm>
          <a:prstGeom prst="rect">
            <a:avLst/>
          </a:prstGeom>
        </p:spPr>
      </p:pic>
      <p:pic>
        <p:nvPicPr>
          <p:cNvPr id="10" name="그림 9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5EECB3-62FB-BADF-6693-11F215F0C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347" y="1097280"/>
            <a:ext cx="5896798" cy="5582429"/>
          </a:xfrm>
          <a:prstGeom prst="rect">
            <a:avLst/>
          </a:prstGeom>
        </p:spPr>
      </p:pic>
      <p:pic>
        <p:nvPicPr>
          <p:cNvPr id="65538" name="Picture 2">
            <a:extLst>
              <a:ext uri="{FF2B5EF4-FFF2-40B4-BE49-F238E27FC236}">
                <a16:creationId xmlns:a16="http://schemas.microsoft.com/office/drawing/2014/main" id="{8F80A216-9CED-380D-CDB3-AF98708C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24000"/>
            <a:ext cx="11820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991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58B6C-9FB1-B69C-3A62-ABCA61426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21A282-DBF8-D5BC-3CBD-84C74826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EE2A5B-3A9F-2C72-D992-E1263038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54" y="937865"/>
            <a:ext cx="5315692" cy="4982270"/>
          </a:xfrm>
          <a:prstGeom prst="rect">
            <a:avLst/>
          </a:prstGeom>
        </p:spPr>
      </p:pic>
      <p:pic>
        <p:nvPicPr>
          <p:cNvPr id="8" name="그림 7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1FE853-9AB3-D60D-C162-D64A9EDE1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50" y="1018080"/>
            <a:ext cx="6411220" cy="5953956"/>
          </a:xfrm>
          <a:prstGeom prst="rect">
            <a:avLst/>
          </a:prstGeom>
        </p:spPr>
      </p:pic>
      <p:pic>
        <p:nvPicPr>
          <p:cNvPr id="10" name="그림 9" descr="텍스트, 스크린샷, 디스플레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63BBC1-F9B4-7099-C63A-7F5DC3E7A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347" y="1097280"/>
            <a:ext cx="5896798" cy="5582429"/>
          </a:xfrm>
          <a:prstGeom prst="rect">
            <a:avLst/>
          </a:prstGeom>
        </p:spPr>
      </p:pic>
      <p:pic>
        <p:nvPicPr>
          <p:cNvPr id="65538" name="Picture 2">
            <a:extLst>
              <a:ext uri="{FF2B5EF4-FFF2-40B4-BE49-F238E27FC236}">
                <a16:creationId xmlns:a16="http://schemas.microsoft.com/office/drawing/2014/main" id="{3B81EE48-7EBF-2F2E-EC2C-7AF20453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480"/>
            <a:ext cx="11820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>
            <a:extLst>
              <a:ext uri="{FF2B5EF4-FFF2-40B4-BE49-F238E27FC236}">
                <a16:creationId xmlns:a16="http://schemas.microsoft.com/office/drawing/2014/main" id="{4AC79683-05CD-B4C1-5231-D1098BB9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8880"/>
            <a:ext cx="11820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쨍그랑">
            <a:extLst>
              <a:ext uri="{FF2B5EF4-FFF2-40B4-BE49-F238E27FC236}">
                <a16:creationId xmlns:a16="http://schemas.microsoft.com/office/drawing/2014/main" id="{BD3167B9-E294-11BE-2CDA-B292A90A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" y="3716519"/>
            <a:ext cx="5111935" cy="29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04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3B251-CFA4-57EA-C5BC-D0C267C2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B1AA40-79AB-F762-0E4C-834A9B14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48737A4-9822-1274-A610-362CA2381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_x579659864">
            <a:extLst>
              <a:ext uri="{FF2B5EF4-FFF2-40B4-BE49-F238E27FC236}">
                <a16:creationId xmlns:a16="http://schemas.microsoft.com/office/drawing/2014/main" id="{249FF6B2-7EF0-CD2E-C023-E187B5BC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1" y="3965383"/>
            <a:ext cx="9162000" cy="28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_x579682400">
            <a:extLst>
              <a:ext uri="{FF2B5EF4-FFF2-40B4-BE49-F238E27FC236}">
                <a16:creationId xmlns:a16="http://schemas.microsoft.com/office/drawing/2014/main" id="{8C9F4EDB-7557-4446-AA4D-07F14EB8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1" y="965900"/>
            <a:ext cx="9162000" cy="29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A9F69167-3E10-6D7E-67D3-095414F64943}"/>
              </a:ext>
            </a:extLst>
          </p:cNvPr>
          <p:cNvCxnSpPr>
            <a:cxnSpLocks/>
          </p:cNvCxnSpPr>
          <p:nvPr/>
        </p:nvCxnSpPr>
        <p:spPr>
          <a:xfrm flipH="1" flipV="1">
            <a:off x="9034338" y="1362074"/>
            <a:ext cx="1257300" cy="2656231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0C0FBC8-4135-9A13-6B56-42D3266C5EB3}"/>
              </a:ext>
            </a:extLst>
          </p:cNvPr>
          <p:cNvCxnSpPr>
            <a:cxnSpLocks/>
          </p:cNvCxnSpPr>
          <p:nvPr/>
        </p:nvCxnSpPr>
        <p:spPr>
          <a:xfrm flipH="1">
            <a:off x="9034338" y="3999569"/>
            <a:ext cx="1257300" cy="1611124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05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7E17D-8EC5-6C4E-A70A-A0F117D21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41816C-9233-10C1-7C49-07297872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E578F6-3FAE-7FEB-0766-9819E1C8A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 descr="텍스트, 스크린샷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BEAA63-7F06-C2AF-83DB-75325D3E8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073" y="1034762"/>
            <a:ext cx="7543854" cy="55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837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1EE2D-2F5D-7FE6-5D27-00F037CC5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04643C-0ED7-5C9D-50EC-81B0A653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4363DD0-AE0F-0EEC-B2D9-75371DF58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78434086-0712-4A47-9907-F3EAA3BA9914}"/>
              </a:ext>
            </a:extLst>
          </p:cNvPr>
          <p:cNvCxnSpPr>
            <a:cxnSpLocks/>
          </p:cNvCxnSpPr>
          <p:nvPr/>
        </p:nvCxnSpPr>
        <p:spPr>
          <a:xfrm flipH="1" flipV="1">
            <a:off x="9034338" y="1362074"/>
            <a:ext cx="1257300" cy="2656231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그림 4" descr="텍스트, 라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0547A0-636E-4A63-ECD3-7ED0FEB8B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7280"/>
            <a:ext cx="10556308" cy="39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28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FE04E-0302-4668-58B3-9286D4151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D24B8C-C0E9-817C-80C0-03C9B0AE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6B9AB3-FF15-A92F-46A4-994ADC0F9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" name="그림 9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8749CF-E66E-DB00-F475-0BEF2D77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78" y="1097280"/>
            <a:ext cx="7372810" cy="54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423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E0CE-04CA-CAEC-C682-285A98728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423D13-DFA2-D8D9-FAD4-695C8FCF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916556D-79AF-ECC2-B1C0-5BACA562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2" y="961355"/>
            <a:ext cx="5908678" cy="58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내용 개체 틀 7" descr="스케치, 도표, 디자인이(가) 표시된 사진">
            <a:extLst>
              <a:ext uri="{FF2B5EF4-FFF2-40B4-BE49-F238E27FC236}">
                <a16:creationId xmlns:a16="http://schemas.microsoft.com/office/drawing/2014/main" id="{9730BC31-3C72-C2EE-F55D-980E80185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214"/>
            <a:ext cx="6011501" cy="6011501"/>
          </a:xfrm>
        </p:spPr>
      </p:pic>
    </p:spTree>
    <p:extLst>
      <p:ext uri="{BB962C8B-B14F-4D97-AF65-F5344CB8AC3E}">
        <p14:creationId xmlns:p14="http://schemas.microsoft.com/office/powerpoint/2010/main" val="5743539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5070A-AE6E-C812-36AF-03EAB090C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5C2F5B-0741-1E1B-15DA-9ECB7B18C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972BDC-1F21-591E-88C8-98972D66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21989"/>
            <a:ext cx="5838731" cy="58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DA3AA-6CDE-40AC-6280-2ECE6197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96939"/>
            <a:ext cx="5222763" cy="51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164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0B376-3E13-71C6-6E4F-9584740C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A0C1D1-3008-140F-389A-D1CC19C1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6150040-69B2-358D-2893-B9E701666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0658" name="Picture 2" descr="image">
            <a:extLst>
              <a:ext uri="{FF2B5EF4-FFF2-40B4-BE49-F238E27FC236}">
                <a16:creationId xmlns:a16="http://schemas.microsoft.com/office/drawing/2014/main" id="{A785E8F6-C8F7-F4D8-2564-10220555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48" y="1463126"/>
            <a:ext cx="7095853" cy="471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이카리 겐도 캐릭터의 본질은 불쌍한 아저씨다">
            <a:extLst>
              <a:ext uri="{FF2B5EF4-FFF2-40B4-BE49-F238E27FC236}">
                <a16:creationId xmlns:a16="http://schemas.microsoft.com/office/drawing/2014/main" id="{D9C45D82-984A-C8DB-9001-0B2E444F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301" y="4447858"/>
            <a:ext cx="42862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319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A165-A666-75D4-206A-71DF29292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89AC1A-7EF6-6A12-21BE-819696DF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DCAC76B-946F-8648-5A4A-D845E30E8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797" y="3063726"/>
            <a:ext cx="12092203" cy="7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E071E-8554-C01B-C24C-19EFFE26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7DF24-E528-EAC0-7231-1463719A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DF84F1D-1741-E2AA-00F1-36ECD6587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19" y="1767514"/>
            <a:ext cx="77232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5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0" name="그림 9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D3DCE6-3794-C881-32E9-097AB932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19" y="1204337"/>
            <a:ext cx="10063782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40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EA69D-44B5-91FB-4770-58E460BA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A89D54-6AE5-2B58-A075-BEC66C1F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2"/>
            <a:ext cx="10515600" cy="1325563"/>
          </a:xfrm>
        </p:spPr>
        <p:txBody>
          <a:bodyPr/>
          <a:lstStyle/>
          <a:p>
            <a:r>
              <a:rPr lang="ko-KR" altLang="en-US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4226A6-C28E-8CA3-E6E9-4930C9B6F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42" y="1856150"/>
            <a:ext cx="772324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왜 하게 됐는가</a:t>
            </a:r>
            <a:endParaRPr lang="en-US" altLang="ko-KR" sz="4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운이여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5000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내게로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오라 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옴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sz="5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4262151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76147-BC1C-F35F-1E88-63A77417D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7E158-E44D-0125-9B65-A33C5A9A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pic>
        <p:nvPicPr>
          <p:cNvPr id="6" name="내용 개체 틀 5" descr="폰트, 스크린샷, 텍스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EF3442-5983-6873-5C0C-4F15C38B3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6953" y="4034590"/>
            <a:ext cx="9449829" cy="1741509"/>
          </a:xfrm>
          <a:prstGeom prst="rect">
            <a:avLst/>
          </a:prstGeom>
        </p:spPr>
      </p:pic>
      <p:pic>
        <p:nvPicPr>
          <p:cNvPr id="5" name="그림 4" descr="폰트, 스크린샷, 텍스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F1D468-E637-3A89-BA52-E9B7650DC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40" y="1825625"/>
            <a:ext cx="8844135" cy="17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674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E12EC-8A1A-5D66-4ABA-CB3832F53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F65B53-1046-1EB5-1946-8AC3E3DC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pic>
        <p:nvPicPr>
          <p:cNvPr id="6" name="내용 개체 틀 5" descr="폰트, 스크린샷, 텍스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7F2EA5-39DE-ACA0-44C5-2AFC877BB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3127" y="1097280"/>
            <a:ext cx="9449829" cy="1741509"/>
          </a:xfrm>
          <a:prstGeom prst="rect">
            <a:avLst/>
          </a:prstGeom>
        </p:spPr>
      </p:pic>
      <p:pic>
        <p:nvPicPr>
          <p:cNvPr id="4" name="그림 3" descr="폰트, 스크린샷, 텍스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1037BC-E122-4B54-87DB-A3763B60A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127" y="2838789"/>
            <a:ext cx="9449829" cy="1709970"/>
          </a:xfrm>
          <a:prstGeom prst="rect">
            <a:avLst/>
          </a:prstGeom>
        </p:spPr>
      </p:pic>
      <p:pic>
        <p:nvPicPr>
          <p:cNvPr id="5" name="그림 4" descr="폰트, 텍스트, 친필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F82189-9F25-424C-8D3A-74CEB0F65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253" y="4548759"/>
            <a:ext cx="5351494" cy="22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641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5638C-B45A-C65B-9A60-AB409D076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7F2D4D-15C2-3D3A-997F-E216E4970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pic>
        <p:nvPicPr>
          <p:cNvPr id="76802" name="Picture 2" descr="몰루, 몰?루 뜻 유래 어떤 말인지에 대해서 알아보자! - MEme IS Lief">
            <a:extLst>
              <a:ext uri="{FF2B5EF4-FFF2-40B4-BE49-F238E27FC236}">
                <a16:creationId xmlns:a16="http://schemas.microsoft.com/office/drawing/2014/main" id="{67572B5C-094E-4130-03AE-F6897198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4" y="1323182"/>
            <a:ext cx="53816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내용 개체 틀 4">
            <a:extLst>
              <a:ext uri="{FF2B5EF4-FFF2-40B4-BE49-F238E27FC236}">
                <a16:creationId xmlns:a16="http://schemas.microsoft.com/office/drawing/2014/main" id="{7DE14D44-3389-E260-5183-3F4C0E2C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873250"/>
            <a:ext cx="10515600" cy="4351338"/>
          </a:xfrm>
        </p:spPr>
        <p:txBody>
          <a:bodyPr/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이게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웨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  <a:endParaRPr lang="ko-KR" altLang="en-US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21634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5935-2DDC-F59A-DA3B-B9BA1D615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ACADCE-C038-6804-3047-AF0F4576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BC760DCE-194B-7F79-5BA2-B26EC69D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1" y="2529318"/>
            <a:ext cx="3756509" cy="37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EBBC09E0-54B6-5CD2-B684-6B585F893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A51717FF-4F0D-83D4-D19C-432FDFC21FC6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-45566"/>
              <a:gd name="adj2" fmla="val 742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교수님 상 받았어요 지리죠</a:t>
            </a:r>
            <a:endParaRPr lang="en-US" altLang="ko-KR" sz="3000" dirty="0"/>
          </a:p>
          <a:p>
            <a:pPr algn="ctr"/>
            <a:r>
              <a:rPr lang="ko-KR" altLang="en-US" sz="3000" dirty="0"/>
              <a:t>논문으로도 쓸 수 있을까요</a:t>
            </a:r>
            <a:r>
              <a:rPr lang="en-US" altLang="ko-KR" sz="3000" dirty="0"/>
              <a:t>?</a:t>
            </a:r>
            <a:endParaRPr lang="ko-KR" altLang="en-US" sz="3000" dirty="0"/>
          </a:p>
        </p:txBody>
      </p:sp>
      <p:pic>
        <p:nvPicPr>
          <p:cNvPr id="3" name="Picture 4" descr="이카리 겐도 캐릭터의 본질은 불쌍한 아저씨다">
            <a:extLst>
              <a:ext uri="{FF2B5EF4-FFF2-40B4-BE49-F238E27FC236}">
                <a16:creationId xmlns:a16="http://schemas.microsoft.com/office/drawing/2014/main" id="{33545135-A198-E6D8-2357-DBA8D3CD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851" y="3178847"/>
            <a:ext cx="42862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9395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08C7B-0816-3B6D-297E-25693205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B51272-0C96-3412-736D-32D2FCF9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321C2BA-D750-3C65-7CFD-1E73F21C3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6AD393F7-5BC0-7BD0-A3A1-E2C0AE97F903}"/>
              </a:ext>
            </a:extLst>
          </p:cNvPr>
          <p:cNvSpPr/>
          <p:nvPr/>
        </p:nvSpPr>
        <p:spPr>
          <a:xfrm>
            <a:off x="2241604" y="1097280"/>
            <a:ext cx="7921297" cy="1472640"/>
          </a:xfrm>
          <a:prstGeom prst="wedgeRoundRectCallout">
            <a:avLst>
              <a:gd name="adj1" fmla="val 44584"/>
              <a:gd name="adj2" fmla="val 860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수학과라면 엄밀한 증명이 필요해</a:t>
            </a:r>
          </a:p>
        </p:txBody>
      </p:sp>
      <p:pic>
        <p:nvPicPr>
          <p:cNvPr id="10" name="그림 9" descr="만화 영화, 가상의 캐릭터, 배트맨, 애니메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3E4A7E-BDDF-1801-B176-269C05D70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67" y="3071879"/>
            <a:ext cx="4039164" cy="2943636"/>
          </a:xfrm>
          <a:prstGeom prst="rect">
            <a:avLst/>
          </a:prstGeom>
        </p:spPr>
      </p:pic>
      <p:pic>
        <p:nvPicPr>
          <p:cNvPr id="4" name="그림 3" descr="만화 영화, 의류, 신발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AF9766-2741-5927-56C6-C554BC514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89" y="4131527"/>
            <a:ext cx="2601422" cy="2397732"/>
          </a:xfrm>
          <a:prstGeom prst="rect">
            <a:avLst/>
          </a:prstGeom>
        </p:spPr>
      </p:pic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E31F86D5-E12A-7DB8-F09C-8B2B1109F9CE}"/>
              </a:ext>
            </a:extLst>
          </p:cNvPr>
          <p:cNvSpPr/>
          <p:nvPr/>
        </p:nvSpPr>
        <p:spPr>
          <a:xfrm>
            <a:off x="665512" y="2726473"/>
            <a:ext cx="6572249" cy="944087"/>
          </a:xfrm>
          <a:prstGeom prst="wedgeRoundRectCallout">
            <a:avLst>
              <a:gd name="adj1" fmla="val -27735"/>
              <a:gd name="adj2" fmla="val 13647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/>
              <a:t>휴리스틱을 어떻게 증명하라고</a:t>
            </a:r>
            <a:r>
              <a:rPr lang="en-US" altLang="ko-KR" sz="3000" dirty="0"/>
              <a:t>..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1752904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784E-BB56-DEC5-54CF-ECC11868E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B0CDD5-080B-7A04-B886-9454C8AC2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9498423-8731-BFD6-352A-A184E97DE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" name="그림 7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2B9108-0F77-209F-E82D-50750823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58" y="1290274"/>
            <a:ext cx="6868484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452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6133C-3C7A-8781-62BC-CFA65244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18195C-8370-BB41-8A88-08D8BFF9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E57128DA-214D-DC50-37D9-F8FC8623E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783731-EB7E-1FA2-A7B8-869A0A411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442" y="1985761"/>
            <a:ext cx="7097115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990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B3F9-E677-DA8B-7679-D2181CF6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CB6F72-00C9-56BD-8180-025FDC8C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DAD32BBA-C384-33EA-2C27-5C939CF8D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C1C68-10DE-1198-F96C-32F6BBADA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20" y="113359"/>
            <a:ext cx="6697010" cy="67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0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D5BEC-BF86-E164-8CF1-5A523239C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760413-6F46-E761-36A2-56F76F84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1D51C79B-9CC0-8E52-BFCF-C285FA999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" name="그림 9" descr="도표, 라인, 그래프, 패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A7CD07-556C-6A23-8B36-7190EB35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7280"/>
            <a:ext cx="12192000" cy="57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1E603-DE67-F617-DB24-0E834615E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C9863E-48F5-403B-988F-8A2933BD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GKTP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뭘까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2AEDF6-C6AF-EFE7-AF8A-2C4E6825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38" y="1384334"/>
            <a:ext cx="42862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8445D9D7-9B12-12BE-0689-F5E23AE852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2"/>
          <a:stretch>
            <a:fillRect/>
          </a:stretch>
        </p:blipFill>
        <p:spPr bwMode="auto">
          <a:xfrm>
            <a:off x="6096000" y="1302063"/>
            <a:ext cx="4590935" cy="44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B4E6-F256-7285-7536-70AFE74841F9}"/>
              </a:ext>
            </a:extLst>
          </p:cNvPr>
          <p:cNvSpPr txBox="1"/>
          <p:nvPr/>
        </p:nvSpPr>
        <p:spPr>
          <a:xfrm>
            <a:off x="0" y="6581696"/>
            <a:ext cx="10665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Pretendard Thin" panose="02000203000000020004" pitchFamily="50" charset="-127"/>
                <a:ea typeface="Pretendard Thin" panose="02000203000000020004" pitchFamily="50" charset="-127"/>
                <a:cs typeface="Pretendard Thin" panose="02000203000000020004" pitchFamily="50" charset="-127"/>
              </a:rPr>
              <a:t>https://blog.naver.com/PostView.naver?blogId=moimansman&amp;logNo=222108908205&amp;parentCategoryNo=&amp;categoryNo=32&amp;viewDate=&amp;isShowPopularPosts=true&amp;from=search&amp;photoView=7</a:t>
            </a:r>
            <a:endParaRPr lang="ko-KR" altLang="en-US" sz="1000" dirty="0">
              <a:latin typeface="Pretendard Thin" panose="02000203000000020004" pitchFamily="50" charset="-127"/>
              <a:ea typeface="Pretendard Thin" panose="02000203000000020004" pitchFamily="50" charset="-127"/>
              <a:cs typeface="Pretendard Thin" panose="020002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11961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6EEB-D891-C696-F143-BA23EF082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BD07E4-3DB0-77A3-166A-6F213F8B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C7B132BC-1E5A-AD38-4091-A54A57C3D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F14870-D24A-FD26-FE07-7EB54F37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752" y="1014067"/>
            <a:ext cx="8044495" cy="55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51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8B5BF-FD73-04EC-5149-FB91BA0F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F33DC-3AD1-BDF3-EA98-BB329A43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DF9078E1-FF42-7EF0-81BD-CD440A09C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0247FE-8526-FCE7-0A5A-7D8A1456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03" y="38100"/>
            <a:ext cx="6673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45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A4DFE-441A-26D1-0D85-AB82DB72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13FB0B-22F4-A5FD-AAF6-9FA7C6F5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AA877B8B-373F-0DA2-8702-588D55A7F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 descr="원, 패턴, 대칭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638873-2966-3CBF-1878-3C4E0F3AE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97" y="1189264"/>
            <a:ext cx="5929803" cy="5624060"/>
          </a:xfrm>
          <a:prstGeom prst="rect">
            <a:avLst/>
          </a:prstGeom>
        </p:spPr>
      </p:pic>
      <p:pic>
        <p:nvPicPr>
          <p:cNvPr id="7" name="그림 6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4D03AB-D3DD-61DA-EE9C-459415ACA4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316"/>
          <a:stretch>
            <a:fillRect/>
          </a:stretch>
        </p:blipFill>
        <p:spPr>
          <a:xfrm>
            <a:off x="6096000" y="1294039"/>
            <a:ext cx="5929804" cy="51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33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A50B-F414-9B1D-E3A5-B89D60B15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0AF55C-81A0-4CC8-9DA0-720E45F9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난 실패작이래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..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A79CB4B8-2C7E-FF86-94BB-CB592AD40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 descr="텍스트, 스크린샷, 폰트, 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463A98-875E-4FDE-1A5C-CE1BFCCC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80" y="1672361"/>
            <a:ext cx="10092039" cy="2328933"/>
          </a:xfrm>
          <a:prstGeom prst="rect">
            <a:avLst/>
          </a:prstGeom>
        </p:spPr>
      </p:pic>
      <p:pic>
        <p:nvPicPr>
          <p:cNvPr id="86018" name="Picture 2" descr="제발 제발 제발 !!! - 자유게시판 - 에버그린">
            <a:extLst>
              <a:ext uri="{FF2B5EF4-FFF2-40B4-BE49-F238E27FC236}">
                <a16:creationId xmlns:a16="http://schemas.microsoft.com/office/drawing/2014/main" id="{62B5F71D-1069-9A30-8D98-6610E7B6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57675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976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8EDF8-7E69-9A01-1DCD-356D9CA1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B5E55-0AE9-4F8A-3D44-E89603F4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감사합니다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C2D1ED6C-9A04-FE2A-1159-D8E7632ED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649F5-C57A-F995-9782-5C14AD81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2" y="2146840"/>
            <a:ext cx="4149841" cy="41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내용 개체 틀 7" descr="스케치, 도표, 디자인이(가) 표시된 사진">
            <a:extLst>
              <a:ext uri="{FF2B5EF4-FFF2-40B4-BE49-F238E27FC236}">
                <a16:creationId xmlns:a16="http://schemas.microsoft.com/office/drawing/2014/main" id="{64836F59-61E0-68A7-06B6-BFBEB3251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49" y="1896154"/>
            <a:ext cx="4520246" cy="452024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63FBA5A-5ADA-06E4-91B5-C2F6D9DE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617"/>
            <a:ext cx="4438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내용 개체 틀 18" descr="스크린샷, 흑백, 그래픽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A1D69F-F950-6862-1C06-322E5D08C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40" y="0"/>
            <a:ext cx="2679704" cy="2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588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015F7-AE41-BFF2-4DA9-A5FEE12A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7A893C-5BF5-B571-5CD6-26D55EB53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2" y="153193"/>
            <a:ext cx="10515600" cy="94408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-1. 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예고편</a:t>
            </a:r>
            <a:endParaRPr lang="en-US" altLang="ko-KR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D1659A55-41F0-BC14-7130-B43D6BEEF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Cpp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로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iostream, vector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만 쓰고 </a:t>
            </a:r>
            <a:r>
              <a:rPr lang="en-US" altLang="ko-KR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CNN </a:t>
            </a:r>
            <a:r>
              <a:rPr lang="ko-KR" altLang="en-US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합성곱</a:t>
            </a:r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신경망 만들기</a:t>
            </a:r>
          </a:p>
        </p:txBody>
      </p:sp>
      <p:pic>
        <p:nvPicPr>
          <p:cNvPr id="8" name="2025-12-15 22-36-23">
            <a:hlinkClick r:id="" action="ppaction://media"/>
            <a:extLst>
              <a:ext uri="{FF2B5EF4-FFF2-40B4-BE49-F238E27FC236}">
                <a16:creationId xmlns:a16="http://schemas.microsoft.com/office/drawing/2014/main" id="{0DD0DB9D-2A8A-5EC4-EB07-57280F57A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7940" y="2353469"/>
            <a:ext cx="77358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1332</TotalTime>
  <Words>1498</Words>
  <Application>Microsoft Office PowerPoint</Application>
  <PresentationFormat>와이드스크린</PresentationFormat>
  <Paragraphs>317</Paragraphs>
  <Slides>95</Slides>
  <Notes>84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95</vt:i4>
      </vt:variant>
    </vt:vector>
  </HeadingPairs>
  <TitlesOfParts>
    <vt:vector size="101" baseType="lpstr">
      <vt:lpstr>Pretendard Thin</vt:lpstr>
      <vt:lpstr>Pretendard ExtraBold</vt:lpstr>
      <vt:lpstr>Pretendard SemiBold</vt:lpstr>
      <vt:lpstr>Arial</vt:lpstr>
      <vt:lpstr>맑은 고딕</vt:lpstr>
      <vt:lpstr>Office 테마</vt:lpstr>
      <vt:lpstr>백준 루비 문제 디벨롭해서 연구 대회 쌀먹하기 (고차원 GKTP의 휴리스틱 해법 제시)</vt:lpstr>
      <vt:lpstr>너 누군데?</vt:lpstr>
      <vt:lpstr>목차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GKTP이 뭘까?</vt:lpstr>
      <vt:lpstr>목차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2. 왜 하게 됐는가</vt:lpstr>
      <vt:lpstr>목차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3. 운이여, 내게로 오라 (안 옴)</vt:lpstr>
      <vt:lpstr>목차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4. 난 실패작이래..</vt:lpstr>
      <vt:lpstr>감사합니다</vt:lpstr>
      <vt:lpstr>-1. 예고편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Joonyoung Sung</dc:creator>
  <cp:lastModifiedBy>Joonyoung Sung</cp:lastModifiedBy>
  <cp:revision>1</cp:revision>
  <dcterms:created xsi:type="dcterms:W3CDTF">2026-01-10T17:55:23Z</dcterms:created>
  <dcterms:modified xsi:type="dcterms:W3CDTF">2026-01-17T14:42:09Z</dcterms:modified>
</cp:coreProperties>
</file>